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 id="2147483673"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Lst>
  <p:sldSz cx="9144000" cy="5143500" type="screen16x9"/>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s://bit.ly/3A1uf1Q" TargetMode="Externa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grpSp>
        <p:nvGrpSpPr>
          <p:cNvPr id="5" name="Google Shape;9;p2"/>
          <p:cNvGrpSpPr/>
          <p:nvPr/>
        </p:nvGrpSpPr>
        <p:grpSpPr>
          <a:xfrm>
            <a:off x="0" y="0"/>
            <a:ext cx="9143280" cy="5142960"/>
            <a:chOff x="0" y="0"/>
            <a:chExt cx="9143280" cy="5142960"/>
          </a:xfrm>
        </p:grpSpPr>
        <p:pic>
          <p:nvPicPr>
            <p:cNvPr id="6" name="Google Shape;10;p2"/>
            <p:cNvPicPr/>
            <p:nvPr/>
          </p:nvPicPr>
          <p:blipFill>
            <a:blip r:embed="rId2"/>
            <a:stretch/>
          </p:blipFill>
          <p:spPr>
            <a:xfrm>
              <a:off x="0" y="0"/>
              <a:ext cx="9143280" cy="5142960"/>
            </a:xfrm>
            <a:prstGeom prst="rect">
              <a:avLst/>
            </a:prstGeom>
            <a:noFill/>
            <a:ln w="0">
              <a:noFill/>
            </a:ln>
          </p:spPr>
        </p:pic>
        <p:pic>
          <p:nvPicPr>
            <p:cNvPr id="2" name="Google Shape;11;p2"/>
            <p:cNvPicPr/>
            <p:nvPr/>
          </p:nvPicPr>
          <p:blipFill>
            <a:blip r:embed="rId3">
              <a:alphaModFix amt="90000"/>
            </a:blip>
            <a:srcRect t="50695" b="16012"/>
            <a:stretch/>
          </p:blipFill>
          <p:spPr>
            <a:xfrm>
              <a:off x="0" y="3432240"/>
              <a:ext cx="9143280" cy="1710720"/>
            </a:xfrm>
            <a:prstGeom prst="rect">
              <a:avLst/>
            </a:prstGeom>
            <a:noFill/>
            <a:ln w="0">
              <a:noFill/>
            </a:ln>
          </p:spPr>
        </p:pic>
      </p:grpSp>
      <p:sp>
        <p:nvSpPr>
          <p:cNvPr id="3" name="PlaceHolder 1"/>
          <p:cNvSpPr>
            <a:spLocks noGrp="1"/>
          </p:cNvSpPr>
          <p:nvPr>
            <p:ph type="title"/>
          </p:nvPr>
        </p:nvSpPr>
        <p:spPr>
          <a:xfrm>
            <a:off x="228600" y="187920"/>
            <a:ext cx="4197960" cy="1207080"/>
          </a:xfrm>
          <a:prstGeom prst="rect">
            <a:avLst/>
          </a:prstGeom>
          <a:noFill/>
          <a:ln w="0">
            <a:noFill/>
          </a:ln>
        </p:spPr>
        <p:txBody>
          <a:bodyPr lIns="91440" tIns="91440" rIns="91440" bIns="91440" anchor="t">
            <a:noAutofit/>
          </a:bodyPr>
          <a:lstStyle/>
          <a:p>
            <a:pPr indent="0">
              <a:lnSpc>
                <a:spcPct val="100000"/>
              </a:lnSpc>
              <a:buNone/>
              <a:tabLst>
                <a:tab pos="0" algn="l"/>
              </a:tabLst>
            </a:pPr>
            <a:r>
              <a:rPr lang="fr-FR" sz="2500" b="0" u="none" strike="noStrike">
                <a:solidFill>
                  <a:schemeClr val="dk1"/>
                </a:solidFill>
                <a:effectLst/>
                <a:uFillTx/>
                <a:latin typeface="Arial"/>
              </a:rPr>
              <a:t>Click to edit the title text format</a:t>
            </a:r>
            <a:endParaRPr lang="fr-FR" sz="2500" b="0" u="none" strike="noStrike">
              <a:solidFill>
                <a:srgbClr val="FFFFFF"/>
              </a:solidFill>
              <a:effectLst/>
              <a:uFillTx/>
              <a:latin typeface="Arial"/>
            </a:endParaRPr>
          </a:p>
        </p:txBody>
      </p:sp>
      <p:sp>
        <p:nvSpPr>
          <p:cNvPr id="4" name="PlaceHolder 2"/>
          <p:cNvSpPr>
            <a:spLocks noGrp="1"/>
          </p:cNvSpPr>
          <p:nvPr>
            <p:ph type="body"/>
          </p:nvPr>
        </p:nvSpPr>
        <p:spPr>
          <a:xfrm>
            <a:off x="457200" y="1203480"/>
            <a:ext cx="8228880" cy="2982600"/>
          </a:xfrm>
          <a:prstGeom prst="rect">
            <a:avLst/>
          </a:prstGeom>
          <a:noFill/>
          <a:ln w="0">
            <a:noFill/>
          </a:ln>
        </p:spPr>
        <p:txBody>
          <a:bodyPr lIns="0" tIns="0" rIns="0" bIns="0" anchor="t">
            <a:normAutofit/>
          </a:bodyPr>
          <a:lstStyle/>
          <a:p>
            <a:pPr marL="432000" indent="-324000">
              <a:lnSpc>
                <a:spcPct val="100000"/>
              </a:lnSpc>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endParaRPr lang="fr-FR" sz="1400" b="0" u="none" strike="noStrike">
              <a:solidFill>
                <a:srgbClr val="FFFFFF"/>
              </a:solidFill>
              <a:effectLst/>
              <a:uFillTx/>
              <a:latin typeface="Arial"/>
            </a:endParaRPr>
          </a:p>
          <a:p>
            <a:pPr marL="864000" lvl="1" indent="-324000">
              <a:lnSpc>
                <a:spcPct val="100000"/>
              </a:lnSpc>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endParaRPr lang="fr-FR" sz="1400" b="0" u="none" strike="noStrike">
              <a:solidFill>
                <a:srgbClr val="FFFFFF"/>
              </a:solidFill>
              <a:effectLst/>
              <a:uFillTx/>
              <a:latin typeface="Arial"/>
            </a:endParaRPr>
          </a:p>
          <a:p>
            <a:pPr marL="1296000" lvl="2" indent="-288000">
              <a:lnSpc>
                <a:spcPct val="100000"/>
              </a:lnSpc>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endParaRPr lang="fr-FR" sz="1400" b="0" u="none" strike="noStrike">
              <a:solidFill>
                <a:srgbClr val="FFFFFF"/>
              </a:solidFill>
              <a:effectLst/>
              <a:uFillTx/>
              <a:latin typeface="Arial"/>
            </a:endParaRPr>
          </a:p>
          <a:p>
            <a:pPr marL="1728000" lvl="3" indent="-216000">
              <a:lnSpc>
                <a:spcPct val="100000"/>
              </a:lnSpc>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endParaRPr lang="fr-FR" sz="1400" b="0" u="none" strike="noStrike">
              <a:solidFill>
                <a:srgbClr val="FFFFFF"/>
              </a:solidFill>
              <a:effectLst/>
              <a:uFillTx/>
              <a:latin typeface="Arial"/>
            </a:endParaRPr>
          </a:p>
          <a:p>
            <a:pPr marL="2160000" lvl="4" indent="-216000">
              <a:lnSpc>
                <a:spcPct val="100000"/>
              </a:lnSpc>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endParaRPr lang="fr-FR" sz="2000" b="0" u="none" strike="noStrike">
              <a:solidFill>
                <a:srgbClr val="FFFFFF"/>
              </a:solidFill>
              <a:effectLst/>
              <a:uFillTx/>
              <a:latin typeface="Arial"/>
            </a:endParaRPr>
          </a:p>
          <a:p>
            <a:pPr marL="2592000" lvl="5" indent="-216000">
              <a:lnSpc>
                <a:spcPct val="100000"/>
              </a:lnSpc>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endParaRPr lang="fr-FR" sz="2000" b="0" u="none" strike="noStrike">
              <a:solidFill>
                <a:srgbClr val="FFFFFF"/>
              </a:solidFill>
              <a:effectLst/>
              <a:uFillTx/>
              <a:latin typeface="Arial"/>
            </a:endParaRPr>
          </a:p>
          <a:p>
            <a:pPr marL="3024000" lvl="6" indent="-216000">
              <a:lnSpc>
                <a:spcPct val="100000"/>
              </a:lnSpc>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endParaRPr lang="fr-FR" sz="2000" b="0" u="none" strike="noStrike">
              <a:solidFill>
                <a:srgbClr val="FFFFFF"/>
              </a:solidFill>
              <a:effectLst/>
              <a:uFillTx/>
              <a:latin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19_1_1_1_1__">
    <p:bg>
      <p:bgPr>
        <a:solidFill>
          <a:schemeClr val="lt1"/>
        </a:solidFill>
        <a:effectLst/>
      </p:bgPr>
    </p:bg>
    <p:spTree>
      <p:nvGrpSpPr>
        <p:cNvPr id="1" name=""/>
        <p:cNvGrpSpPr/>
        <p:nvPr/>
      </p:nvGrpSpPr>
      <p:grpSpPr>
        <a:xfrm>
          <a:off x="0" y="0"/>
          <a:ext cx="0" cy="0"/>
          <a:chOff x="0" y="0"/>
          <a:chExt cx="0" cy="0"/>
        </a:xfrm>
      </p:grpSpPr>
      <p:grpSp>
        <p:nvGrpSpPr>
          <p:cNvPr id="91" name="Google Shape;77;p14"/>
          <p:cNvGrpSpPr/>
          <p:nvPr/>
        </p:nvGrpSpPr>
        <p:grpSpPr>
          <a:xfrm>
            <a:off x="0" y="0"/>
            <a:ext cx="9143280" cy="5142960"/>
            <a:chOff x="0" y="0"/>
            <a:chExt cx="9143280" cy="5142960"/>
          </a:xfrm>
        </p:grpSpPr>
        <p:pic>
          <p:nvPicPr>
            <p:cNvPr id="92" name="Google Shape;78;p14"/>
            <p:cNvPicPr/>
            <p:nvPr/>
          </p:nvPicPr>
          <p:blipFill>
            <a:blip r:embed="rId2"/>
            <a:stretch/>
          </p:blipFill>
          <p:spPr>
            <a:xfrm>
              <a:off x="0" y="0"/>
              <a:ext cx="9143280" cy="5142960"/>
            </a:xfrm>
            <a:prstGeom prst="rect">
              <a:avLst/>
            </a:prstGeom>
            <a:noFill/>
            <a:ln w="0">
              <a:noFill/>
            </a:ln>
          </p:spPr>
        </p:pic>
        <p:pic>
          <p:nvPicPr>
            <p:cNvPr id="93" name="Google Shape;79;p14"/>
            <p:cNvPicPr/>
            <p:nvPr/>
          </p:nvPicPr>
          <p:blipFill>
            <a:blip r:embed="rId3">
              <a:alphaModFix amt="90000"/>
            </a:blip>
            <a:srcRect l="69695" r="7852"/>
            <a:stretch/>
          </p:blipFill>
          <p:spPr>
            <a:xfrm>
              <a:off x="7092720" y="0"/>
              <a:ext cx="2050560" cy="5142960"/>
            </a:xfrm>
            <a:prstGeom prst="rect">
              <a:avLst/>
            </a:prstGeom>
            <a:noFill/>
            <a:ln w="0">
              <a:noFill/>
            </a:ln>
          </p:spPr>
        </p:pic>
      </p:grpSp>
      <p:sp>
        <p:nvSpPr>
          <p:cNvPr id="94" name="PlaceHolder 1"/>
          <p:cNvSpPr>
            <a:spLocks noGrp="1"/>
          </p:cNvSpPr>
          <p:nvPr>
            <p:ph type="title"/>
          </p:nvPr>
        </p:nvSpPr>
        <p:spPr>
          <a:xfrm>
            <a:off x="228600" y="3773880"/>
            <a:ext cx="3719160" cy="1170720"/>
          </a:xfrm>
          <a:prstGeom prst="rect">
            <a:avLst/>
          </a:prstGeom>
          <a:noFill/>
          <a:ln w="0">
            <a:noFill/>
          </a:ln>
        </p:spPr>
        <p:txBody>
          <a:bodyPr lIns="91440" tIns="91440" rIns="91440" bIns="91440" anchor="b">
            <a:noAutofit/>
          </a:bodyPr>
          <a:lstStyle/>
          <a:p>
            <a:pPr indent="0">
              <a:lnSpc>
                <a:spcPct val="100000"/>
              </a:lnSpc>
              <a:buNone/>
              <a:tabLst>
                <a:tab pos="0" algn="l"/>
              </a:tabLst>
            </a:pPr>
            <a:r>
              <a:rPr lang="fr-FR" sz="1800" b="0" u="none" strike="noStrike">
                <a:solidFill>
                  <a:schemeClr val="dk1"/>
                </a:solidFill>
                <a:effectLst/>
                <a:uFillTx/>
                <a:latin typeface="Arial"/>
              </a:rPr>
              <a:t>Click to edit the title text format</a:t>
            </a:r>
            <a:endParaRPr lang="fr-FR" sz="1800" b="0" u="none" strike="noStrike">
              <a:solidFill>
                <a:srgbClr val="FFFFFF"/>
              </a:solidFill>
              <a:effectLst/>
              <a:uFillTx/>
              <a:latin typeface="Arial"/>
            </a:endParaRPr>
          </a:p>
        </p:txBody>
      </p:sp>
      <p:sp>
        <p:nvSpPr>
          <p:cNvPr id="95" name="PlaceHolder 2"/>
          <p:cNvSpPr>
            <a:spLocks noGrp="1"/>
          </p:cNvSpPr>
          <p:nvPr>
            <p:ph type="body"/>
          </p:nvPr>
        </p:nvSpPr>
        <p:spPr>
          <a:xfrm>
            <a:off x="457200" y="1203480"/>
            <a:ext cx="8228880" cy="2982600"/>
          </a:xfrm>
          <a:prstGeom prst="rect">
            <a:avLst/>
          </a:prstGeom>
          <a:noFill/>
          <a:ln w="0">
            <a:noFill/>
          </a:ln>
        </p:spPr>
        <p:txBody>
          <a:bodyPr lIns="0" tIns="0" rIns="0" bIns="0" anchor="t">
            <a:normAutofit/>
          </a:bodyPr>
          <a:lstStyle/>
          <a:p>
            <a:pPr marL="432000" indent="-324000">
              <a:lnSpc>
                <a:spcPct val="100000"/>
              </a:lnSpc>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endParaRPr lang="fr-FR" sz="1400" b="0" u="none" strike="noStrike">
              <a:solidFill>
                <a:srgbClr val="FFFFFF"/>
              </a:solidFill>
              <a:effectLst/>
              <a:uFillTx/>
              <a:latin typeface="Arial"/>
            </a:endParaRPr>
          </a:p>
          <a:p>
            <a:pPr marL="864000" lvl="1" indent="-324000">
              <a:lnSpc>
                <a:spcPct val="100000"/>
              </a:lnSpc>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endParaRPr lang="fr-FR" sz="1400" b="0" u="none" strike="noStrike">
              <a:solidFill>
                <a:srgbClr val="FFFFFF"/>
              </a:solidFill>
              <a:effectLst/>
              <a:uFillTx/>
              <a:latin typeface="Arial"/>
            </a:endParaRPr>
          </a:p>
          <a:p>
            <a:pPr marL="1296000" lvl="2" indent="-288000">
              <a:lnSpc>
                <a:spcPct val="100000"/>
              </a:lnSpc>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endParaRPr lang="fr-FR" sz="1400" b="0" u="none" strike="noStrike">
              <a:solidFill>
                <a:srgbClr val="FFFFFF"/>
              </a:solidFill>
              <a:effectLst/>
              <a:uFillTx/>
              <a:latin typeface="Arial"/>
            </a:endParaRPr>
          </a:p>
          <a:p>
            <a:pPr marL="1728000" lvl="3" indent="-216000">
              <a:lnSpc>
                <a:spcPct val="100000"/>
              </a:lnSpc>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endParaRPr lang="fr-FR" sz="1400" b="0" u="none" strike="noStrike">
              <a:solidFill>
                <a:srgbClr val="FFFFFF"/>
              </a:solidFill>
              <a:effectLst/>
              <a:uFillTx/>
              <a:latin typeface="Arial"/>
            </a:endParaRPr>
          </a:p>
          <a:p>
            <a:pPr marL="2160000" lvl="4" indent="-216000">
              <a:lnSpc>
                <a:spcPct val="100000"/>
              </a:lnSpc>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endParaRPr lang="fr-FR" sz="2000" b="0" u="none" strike="noStrike">
              <a:solidFill>
                <a:srgbClr val="FFFFFF"/>
              </a:solidFill>
              <a:effectLst/>
              <a:uFillTx/>
              <a:latin typeface="Arial"/>
            </a:endParaRPr>
          </a:p>
          <a:p>
            <a:pPr marL="2592000" lvl="5" indent="-216000">
              <a:lnSpc>
                <a:spcPct val="100000"/>
              </a:lnSpc>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endParaRPr lang="fr-FR" sz="2000" b="0" u="none" strike="noStrike">
              <a:solidFill>
                <a:srgbClr val="FFFFFF"/>
              </a:solidFill>
              <a:effectLst/>
              <a:uFillTx/>
              <a:latin typeface="Arial"/>
            </a:endParaRPr>
          </a:p>
          <a:p>
            <a:pPr marL="3024000" lvl="6" indent="-216000">
              <a:lnSpc>
                <a:spcPct val="100000"/>
              </a:lnSpc>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endParaRPr lang="fr-FR" sz="2000" b="0" u="none" strike="noStrike">
              <a:solidFill>
                <a:srgbClr val="FFFFFF"/>
              </a:solidFill>
              <a:effectLst/>
              <a:uFillTx/>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pic>
        <p:nvPicPr>
          <p:cNvPr id="32" name="Google Shape;21;p4"/>
          <p:cNvPicPr/>
          <p:nvPr/>
        </p:nvPicPr>
        <p:blipFill>
          <a:blip r:embed="rId2"/>
          <a:stretch/>
        </p:blipFill>
        <p:spPr>
          <a:xfrm>
            <a:off x="0" y="0"/>
            <a:ext cx="9143280" cy="5142960"/>
          </a:xfrm>
          <a:prstGeom prst="rect">
            <a:avLst/>
          </a:prstGeom>
          <a:noFill/>
          <a:ln w="0">
            <a:noFill/>
          </a:ln>
        </p:spPr>
      </p:pic>
      <p:sp>
        <p:nvSpPr>
          <p:cNvPr id="33" name="PlaceHolder 1"/>
          <p:cNvSpPr>
            <a:spLocks noGrp="1"/>
          </p:cNvSpPr>
          <p:nvPr>
            <p:ph type="title"/>
          </p:nvPr>
        </p:nvSpPr>
        <p:spPr>
          <a:xfrm>
            <a:off x="228600" y="208440"/>
            <a:ext cx="8686080" cy="572040"/>
          </a:xfrm>
          <a:prstGeom prst="rect">
            <a:avLst/>
          </a:prstGeom>
          <a:noFill/>
          <a:ln w="0">
            <a:noFill/>
          </a:ln>
        </p:spPr>
        <p:txBody>
          <a:bodyPr lIns="91440" tIns="91440" rIns="91440" bIns="91440" anchor="t">
            <a:noAutofit/>
          </a:bodyPr>
          <a:lstStyle/>
          <a:p>
            <a:pPr indent="0">
              <a:lnSpc>
                <a:spcPct val="100000"/>
              </a:lnSpc>
              <a:buNone/>
              <a:tabLst>
                <a:tab pos="0" algn="l"/>
              </a:tabLst>
            </a:pPr>
            <a:r>
              <a:rPr lang="fr-FR" sz="1800" b="0" u="none" strike="noStrike">
                <a:solidFill>
                  <a:schemeClr val="dk1"/>
                </a:solidFill>
                <a:effectLst/>
                <a:uFillTx/>
                <a:latin typeface="Arial"/>
              </a:rPr>
              <a:t>Click to edit the title text format</a:t>
            </a:r>
            <a:endParaRPr lang="fr-FR" sz="1800" b="0" u="none" strike="noStrike">
              <a:solidFill>
                <a:srgbClr val="FFFFFF"/>
              </a:solidFill>
              <a:effectLst/>
              <a:uFillTx/>
              <a:latin typeface="Arial"/>
            </a:endParaRPr>
          </a:p>
        </p:txBody>
      </p:sp>
      <p:sp>
        <p:nvSpPr>
          <p:cNvPr id="34" name="PlaceHolder 2"/>
          <p:cNvSpPr>
            <a:spLocks noGrp="1"/>
          </p:cNvSpPr>
          <p:nvPr>
            <p:ph type="body"/>
          </p:nvPr>
        </p:nvSpPr>
        <p:spPr>
          <a:xfrm>
            <a:off x="1476000" y="1498680"/>
            <a:ext cx="7438680" cy="3415680"/>
          </a:xfrm>
          <a:prstGeom prst="rect">
            <a:avLst/>
          </a:prstGeom>
          <a:noFill/>
          <a:ln w="0">
            <a:noFill/>
          </a:ln>
        </p:spPr>
        <p:txBody>
          <a:bodyPr lIns="91440" tIns="91440" rIns="91440" bIns="91440" anchor="b">
            <a:noAutofit/>
          </a:bodyPr>
          <a:lstStyle/>
          <a:p>
            <a:pPr marL="432000" indent="-324000">
              <a:lnSpc>
                <a:spcPct val="100000"/>
              </a:lnSpc>
              <a:spcBef>
                <a:spcPts val="1417"/>
              </a:spcBef>
              <a:buClr>
                <a:srgbClr val="FFFFFF"/>
              </a:buClr>
              <a:buSzPct val="45000"/>
              <a:buFont typeface="Wingdings" charset="2"/>
              <a:buChar char=""/>
            </a:pPr>
            <a:r>
              <a:rPr lang="fr-FR" sz="1200" b="0" u="none" strike="noStrike">
                <a:solidFill>
                  <a:srgbClr val="000000"/>
                </a:solidFill>
                <a:effectLst/>
                <a:uFillTx/>
                <a:latin typeface="Arial"/>
              </a:rPr>
              <a:t>Click to edit the outline text format</a:t>
            </a:r>
            <a:endParaRPr lang="fr-FR" sz="1200" b="0" u="none" strike="noStrike">
              <a:solidFill>
                <a:srgbClr val="FFFFFF"/>
              </a:solidFill>
              <a:effectLst/>
              <a:uFillTx/>
              <a:latin typeface="Arial"/>
            </a:endParaRPr>
          </a:p>
          <a:p>
            <a:pPr marL="864000" lvl="1" indent="-324000">
              <a:lnSpc>
                <a:spcPct val="100000"/>
              </a:lnSpc>
              <a:spcBef>
                <a:spcPts val="1134"/>
              </a:spcBef>
              <a:buClr>
                <a:srgbClr val="FFFFFF"/>
              </a:buClr>
              <a:buSzPct val="75000"/>
              <a:buFont typeface="Symbol" charset="2"/>
              <a:buChar char=""/>
            </a:pPr>
            <a:r>
              <a:rPr lang="fr-FR" sz="1200" b="0" u="none" strike="noStrike">
                <a:solidFill>
                  <a:srgbClr val="000000"/>
                </a:solidFill>
                <a:effectLst/>
                <a:uFillTx/>
                <a:latin typeface="Arial"/>
              </a:rPr>
              <a:t>Second Outline Level</a:t>
            </a:r>
            <a:endParaRPr lang="fr-FR" sz="1200" b="0" u="none" strike="noStrike">
              <a:solidFill>
                <a:srgbClr val="FFFFFF"/>
              </a:solidFill>
              <a:effectLst/>
              <a:uFillTx/>
              <a:latin typeface="Arial"/>
            </a:endParaRPr>
          </a:p>
          <a:p>
            <a:pPr marL="1296000" lvl="2" indent="-288000">
              <a:lnSpc>
                <a:spcPct val="100000"/>
              </a:lnSpc>
              <a:spcBef>
                <a:spcPts val="850"/>
              </a:spcBef>
              <a:buClr>
                <a:srgbClr val="FFFFFF"/>
              </a:buClr>
              <a:buSzPct val="45000"/>
              <a:buFont typeface="Wingdings" charset="2"/>
              <a:buChar char=""/>
            </a:pPr>
            <a:r>
              <a:rPr lang="fr-FR" sz="1200" b="0" u="none" strike="noStrike">
                <a:solidFill>
                  <a:srgbClr val="000000"/>
                </a:solidFill>
                <a:effectLst/>
                <a:uFillTx/>
                <a:latin typeface="Arial"/>
              </a:rPr>
              <a:t>Third Outline Level</a:t>
            </a:r>
            <a:endParaRPr lang="fr-FR" sz="1200" b="0" u="none" strike="noStrike">
              <a:solidFill>
                <a:srgbClr val="FFFFFF"/>
              </a:solidFill>
              <a:effectLst/>
              <a:uFillTx/>
              <a:latin typeface="Arial"/>
            </a:endParaRPr>
          </a:p>
          <a:p>
            <a:pPr marL="1728000" lvl="3" indent="-216000">
              <a:lnSpc>
                <a:spcPct val="100000"/>
              </a:lnSpc>
              <a:spcBef>
                <a:spcPts val="567"/>
              </a:spcBef>
              <a:buClr>
                <a:srgbClr val="FFFFFF"/>
              </a:buClr>
              <a:buSzPct val="75000"/>
              <a:buFont typeface="Symbol" charset="2"/>
              <a:buChar char=""/>
            </a:pPr>
            <a:r>
              <a:rPr lang="fr-FR" sz="1200" b="0" u="none" strike="noStrike">
                <a:solidFill>
                  <a:srgbClr val="000000"/>
                </a:solidFill>
                <a:effectLst/>
                <a:uFillTx/>
                <a:latin typeface="Arial"/>
              </a:rPr>
              <a:t>Fourth Outline Level</a:t>
            </a:r>
            <a:endParaRPr lang="fr-FR" sz="1200" b="0" u="none" strike="noStrike">
              <a:solidFill>
                <a:srgbClr val="FFFFFF"/>
              </a:solidFill>
              <a:effectLst/>
              <a:uFillTx/>
              <a:latin typeface="Arial"/>
            </a:endParaRPr>
          </a:p>
          <a:p>
            <a:pPr marL="2160000" lvl="4" indent="-216000">
              <a:lnSpc>
                <a:spcPct val="100000"/>
              </a:lnSpc>
              <a:spcBef>
                <a:spcPts val="283"/>
              </a:spcBef>
              <a:buClr>
                <a:srgbClr val="FFFFFF"/>
              </a:buClr>
              <a:buSzPct val="45000"/>
              <a:buFont typeface="Wingdings" charset="2"/>
              <a:buChar char=""/>
            </a:pPr>
            <a:r>
              <a:rPr lang="fr-FR" sz="1200" b="0" u="none" strike="noStrike">
                <a:solidFill>
                  <a:srgbClr val="000000"/>
                </a:solidFill>
                <a:effectLst/>
                <a:uFillTx/>
                <a:latin typeface="Arial"/>
              </a:rPr>
              <a:t>Fifth Outline Level</a:t>
            </a:r>
            <a:endParaRPr lang="fr-FR" sz="1200" b="0" u="none" strike="noStrike">
              <a:solidFill>
                <a:srgbClr val="FFFFFF"/>
              </a:solidFill>
              <a:effectLst/>
              <a:uFillTx/>
              <a:latin typeface="Arial"/>
            </a:endParaRPr>
          </a:p>
          <a:p>
            <a:pPr marL="2592000" lvl="5" indent="-216000">
              <a:lnSpc>
                <a:spcPct val="100000"/>
              </a:lnSpc>
              <a:spcBef>
                <a:spcPts val="283"/>
              </a:spcBef>
              <a:buClr>
                <a:srgbClr val="FFFFFF"/>
              </a:buClr>
              <a:buSzPct val="45000"/>
              <a:buFont typeface="Wingdings" charset="2"/>
              <a:buChar char=""/>
            </a:pPr>
            <a:r>
              <a:rPr lang="fr-FR" sz="1200" b="0" u="none" strike="noStrike">
                <a:solidFill>
                  <a:srgbClr val="000000"/>
                </a:solidFill>
                <a:effectLst/>
                <a:uFillTx/>
                <a:latin typeface="Arial"/>
              </a:rPr>
              <a:t>Sixth Outline Level</a:t>
            </a:r>
            <a:endParaRPr lang="fr-FR" sz="1200" b="0" u="none" strike="noStrike">
              <a:solidFill>
                <a:srgbClr val="FFFFFF"/>
              </a:solidFill>
              <a:effectLst/>
              <a:uFillTx/>
              <a:latin typeface="Arial"/>
            </a:endParaRPr>
          </a:p>
          <a:p>
            <a:pPr marL="3024000" lvl="6" indent="-216000">
              <a:lnSpc>
                <a:spcPct val="100000"/>
              </a:lnSpc>
              <a:spcBef>
                <a:spcPts val="283"/>
              </a:spcBef>
              <a:buClr>
                <a:srgbClr val="FFFFFF"/>
              </a:buClr>
              <a:buSzPct val="45000"/>
              <a:buFont typeface="Wingdings" charset="2"/>
              <a:buChar char=""/>
            </a:pPr>
            <a:r>
              <a:rPr lang="fr-FR" sz="1200" b="0" u="none" strike="noStrike">
                <a:solidFill>
                  <a:srgbClr val="000000"/>
                </a:solidFill>
                <a:effectLst/>
                <a:uFillTx/>
                <a:latin typeface="Arial"/>
              </a:rPr>
              <a:t>Seventh Outline Level</a:t>
            </a:r>
            <a:endParaRPr lang="fr-FR" sz="1200" b="0" u="none" strike="noStrike">
              <a:solidFill>
                <a:srgbClr val="FFFFFF"/>
              </a:solidFill>
              <a:effectLst/>
              <a:uFillTx/>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pic>
        <p:nvPicPr>
          <p:cNvPr id="35" name="Google Shape;37;p7"/>
          <p:cNvPicPr/>
          <p:nvPr/>
        </p:nvPicPr>
        <p:blipFill>
          <a:blip r:embed="rId2"/>
          <a:stretch/>
        </p:blipFill>
        <p:spPr>
          <a:xfrm>
            <a:off x="0" y="0"/>
            <a:ext cx="9143280" cy="5142960"/>
          </a:xfrm>
          <a:prstGeom prst="rect">
            <a:avLst/>
          </a:prstGeom>
          <a:noFill/>
          <a:ln w="0">
            <a:noFill/>
          </a:ln>
        </p:spPr>
      </p:pic>
      <p:sp>
        <p:nvSpPr>
          <p:cNvPr id="36" name="PlaceHolder 1"/>
          <p:cNvSpPr>
            <a:spLocks noGrp="1"/>
          </p:cNvSpPr>
          <p:nvPr>
            <p:ph type="title"/>
          </p:nvPr>
        </p:nvSpPr>
        <p:spPr>
          <a:xfrm>
            <a:off x="228600" y="2236320"/>
            <a:ext cx="3719160" cy="572040"/>
          </a:xfrm>
          <a:prstGeom prst="rect">
            <a:avLst/>
          </a:prstGeom>
          <a:noFill/>
          <a:ln w="0">
            <a:noFill/>
          </a:ln>
        </p:spPr>
        <p:txBody>
          <a:bodyPr lIns="91440" tIns="91440" rIns="91440" bIns="91440" anchor="ctr">
            <a:noAutofit/>
          </a:bodyPr>
          <a:lstStyle/>
          <a:p>
            <a:pPr indent="0">
              <a:lnSpc>
                <a:spcPct val="100000"/>
              </a:lnSpc>
              <a:buNone/>
              <a:tabLst>
                <a:tab pos="0" algn="l"/>
              </a:tabLst>
            </a:pPr>
            <a:r>
              <a:rPr lang="fr-FR" sz="1800" b="0" u="none" strike="noStrike">
                <a:solidFill>
                  <a:schemeClr val="dk1"/>
                </a:solidFill>
                <a:effectLst/>
                <a:uFillTx/>
                <a:latin typeface="Arial"/>
              </a:rPr>
              <a:t>Click to edit the title text format</a:t>
            </a:r>
            <a:endParaRPr lang="fr-FR" sz="1800" b="0" u="none" strike="noStrike">
              <a:solidFill>
                <a:srgbClr val="FFFFFF"/>
              </a:solidFill>
              <a:effectLst/>
              <a:uFillTx/>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pic>
        <p:nvPicPr>
          <p:cNvPr id="37" name="Google Shape;41;p8"/>
          <p:cNvPicPr/>
          <p:nvPr/>
        </p:nvPicPr>
        <p:blipFill>
          <a:blip r:embed="rId2"/>
          <a:stretch/>
        </p:blipFill>
        <p:spPr>
          <a:xfrm>
            <a:off x="0" y="0"/>
            <a:ext cx="9143280" cy="5142960"/>
          </a:xfrm>
          <a:prstGeom prst="rect">
            <a:avLst/>
          </a:prstGeom>
          <a:noFill/>
          <a:ln w="0">
            <a:noFill/>
          </a:ln>
        </p:spPr>
      </p:pic>
      <p:sp>
        <p:nvSpPr>
          <p:cNvPr id="38" name="PlaceHolder 1"/>
          <p:cNvSpPr>
            <a:spLocks noGrp="1"/>
          </p:cNvSpPr>
          <p:nvPr>
            <p:ph type="title"/>
          </p:nvPr>
        </p:nvSpPr>
        <p:spPr>
          <a:xfrm>
            <a:off x="228600" y="228600"/>
            <a:ext cx="5606280" cy="2342520"/>
          </a:xfrm>
          <a:prstGeom prst="rect">
            <a:avLst/>
          </a:prstGeom>
          <a:noFill/>
          <a:ln w="0">
            <a:noFill/>
          </a:ln>
        </p:spPr>
        <p:txBody>
          <a:bodyPr lIns="91440" tIns="91440" rIns="91440" bIns="91440" anchor="t">
            <a:noAutofit/>
          </a:bodyPr>
          <a:lstStyle/>
          <a:p>
            <a:pPr indent="0">
              <a:lnSpc>
                <a:spcPct val="100000"/>
              </a:lnSpc>
              <a:buNone/>
              <a:tabLst>
                <a:tab pos="0" algn="l"/>
              </a:tabLst>
            </a:pPr>
            <a:r>
              <a:rPr lang="fr-FR" sz="2500" b="0" u="none" strike="noStrike">
                <a:solidFill>
                  <a:schemeClr val="dk1"/>
                </a:solidFill>
                <a:effectLst/>
                <a:uFillTx/>
                <a:latin typeface="Arial"/>
              </a:rPr>
              <a:t>Click to edit the title text format</a:t>
            </a:r>
            <a:endParaRPr lang="fr-FR" sz="2500" b="0" u="none" strike="noStrike">
              <a:solidFill>
                <a:srgbClr val="FFFFFF"/>
              </a:solidFill>
              <a:effectLst/>
              <a:uFillTx/>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pic>
        <p:nvPicPr>
          <p:cNvPr id="39" name="Google Shape;44;p9"/>
          <p:cNvPicPr/>
          <p:nvPr/>
        </p:nvPicPr>
        <p:blipFill>
          <a:blip r:embed="rId2"/>
          <a:stretch/>
        </p:blipFill>
        <p:spPr>
          <a:xfrm>
            <a:off x="0" y="0"/>
            <a:ext cx="9143280" cy="5142960"/>
          </a:xfrm>
          <a:prstGeom prst="rect">
            <a:avLst/>
          </a:prstGeom>
          <a:noFill/>
          <a:ln w="0">
            <a:noFill/>
          </a:ln>
        </p:spPr>
      </p:pic>
      <p:sp>
        <p:nvSpPr>
          <p:cNvPr id="40" name="PlaceHolder 1"/>
          <p:cNvSpPr>
            <a:spLocks noGrp="1"/>
          </p:cNvSpPr>
          <p:nvPr>
            <p:ph type="title"/>
          </p:nvPr>
        </p:nvSpPr>
        <p:spPr>
          <a:xfrm>
            <a:off x="2135520" y="1441800"/>
            <a:ext cx="4872240" cy="1186560"/>
          </a:xfrm>
          <a:prstGeom prst="rect">
            <a:avLst/>
          </a:prstGeom>
          <a:noFill/>
          <a:ln w="0">
            <a:noFill/>
          </a:ln>
        </p:spPr>
        <p:txBody>
          <a:bodyPr lIns="91440" tIns="91440" rIns="91440" bIns="91440" anchor="b">
            <a:noAutofit/>
          </a:bodyPr>
          <a:lstStyle/>
          <a:p>
            <a:pPr indent="0">
              <a:lnSpc>
                <a:spcPct val="100000"/>
              </a:lnSpc>
              <a:buNone/>
              <a:tabLst>
                <a:tab pos="0" algn="l"/>
              </a:tabLst>
            </a:pPr>
            <a:r>
              <a:rPr lang="fr-FR" sz="6000" b="0" u="none" strike="noStrike">
                <a:solidFill>
                  <a:schemeClr val="dk1"/>
                </a:solidFill>
                <a:effectLst/>
                <a:uFillTx/>
                <a:latin typeface="Arial"/>
              </a:rPr>
              <a:t>Click to edit the title text format</a:t>
            </a:r>
            <a:endParaRPr lang="fr-FR" sz="6000" b="0" u="none" strike="noStrike">
              <a:solidFill>
                <a:srgbClr val="FFFFFF"/>
              </a:solidFill>
              <a:effectLst/>
              <a:uFillTx/>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41" name="PlaceHolder 1"/>
          <p:cNvSpPr>
            <a:spLocks noGrp="1"/>
          </p:cNvSpPr>
          <p:nvPr>
            <p:ph type="body"/>
          </p:nvPr>
        </p:nvSpPr>
        <p:spPr>
          <a:xfrm>
            <a:off x="0" y="0"/>
            <a:ext cx="9143280" cy="5142960"/>
          </a:xfrm>
          <a:prstGeom prst="rect">
            <a:avLst/>
          </a:prstGeom>
          <a:noFill/>
          <a:ln w="0">
            <a:noFill/>
          </a:ln>
        </p:spPr>
        <p:txBody>
          <a:bodyPr lIns="90000" tIns="45000" rIns="90000" bIns="45000" anchor="t">
            <a:normAutofit/>
          </a:bodyPr>
          <a:lstStyle/>
          <a:p>
            <a:pPr marL="432000" indent="-324000">
              <a:lnSpc>
                <a:spcPct val="100000"/>
              </a:lnSpc>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endParaRPr lang="fr-FR" sz="1800" b="0" u="none" strike="noStrike">
              <a:solidFill>
                <a:srgbClr val="FFFFFF"/>
              </a:solidFill>
              <a:effectLst/>
              <a:uFillTx/>
              <a:latin typeface="Arial"/>
            </a:endParaRPr>
          </a:p>
          <a:p>
            <a:pPr marL="864000" lvl="1" indent="-324000">
              <a:lnSpc>
                <a:spcPct val="100000"/>
              </a:lnSpc>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endParaRPr lang="fr-FR" sz="1800" b="0" u="none" strike="noStrike">
              <a:solidFill>
                <a:srgbClr val="FFFFFF"/>
              </a:solidFill>
              <a:effectLst/>
              <a:uFillTx/>
              <a:latin typeface="Arial"/>
            </a:endParaRPr>
          </a:p>
          <a:p>
            <a:pPr marL="1296000" lvl="2" indent="-288000">
              <a:lnSpc>
                <a:spcPct val="100000"/>
              </a:lnSpc>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endParaRPr lang="fr-FR" sz="1800" b="0" u="none" strike="noStrike">
              <a:solidFill>
                <a:srgbClr val="FFFFFF"/>
              </a:solidFill>
              <a:effectLst/>
              <a:uFillTx/>
              <a:latin typeface="Arial"/>
            </a:endParaRPr>
          </a:p>
          <a:p>
            <a:pPr marL="1728000" lvl="3" indent="-216000">
              <a:lnSpc>
                <a:spcPct val="100000"/>
              </a:lnSpc>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endParaRPr lang="fr-FR" sz="1800" b="0" u="none" strike="noStrike">
              <a:solidFill>
                <a:srgbClr val="FFFFFF"/>
              </a:solidFill>
              <a:effectLst/>
              <a:uFillTx/>
              <a:latin typeface="Arial"/>
            </a:endParaRPr>
          </a:p>
          <a:p>
            <a:pPr marL="2160000" lvl="4" indent="-216000">
              <a:lnSpc>
                <a:spcPct val="100000"/>
              </a:lnSpc>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endParaRPr lang="fr-FR" sz="1800" b="0" u="none" strike="noStrike">
              <a:solidFill>
                <a:srgbClr val="FFFFFF"/>
              </a:solidFill>
              <a:effectLst/>
              <a:uFillTx/>
              <a:latin typeface="Arial"/>
            </a:endParaRPr>
          </a:p>
          <a:p>
            <a:pPr marL="2592000" lvl="5" indent="-216000">
              <a:lnSpc>
                <a:spcPct val="100000"/>
              </a:lnSpc>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endParaRPr lang="fr-FR" sz="1800" b="0" u="none" strike="noStrike">
              <a:solidFill>
                <a:srgbClr val="FFFFFF"/>
              </a:solidFill>
              <a:effectLst/>
              <a:uFillTx/>
              <a:latin typeface="Arial"/>
            </a:endParaRPr>
          </a:p>
          <a:p>
            <a:pPr marL="3024000" lvl="6" indent="-216000">
              <a:lnSpc>
                <a:spcPct val="100000"/>
              </a:lnSpc>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endParaRPr lang="fr-FR" sz="1800" b="0" u="none" strike="noStrike">
              <a:solidFill>
                <a:srgbClr val="FFFFFF"/>
              </a:solidFill>
              <a:effectLst/>
              <a:uFillTx/>
              <a:latin typeface="Arial"/>
            </a:endParaRPr>
          </a:p>
        </p:txBody>
      </p:sp>
      <p:sp>
        <p:nvSpPr>
          <p:cNvPr id="42" name="PlaceHolder 2"/>
          <p:cNvSpPr>
            <a:spLocks noGrp="1"/>
          </p:cNvSpPr>
          <p:nvPr>
            <p:ph type="title"/>
          </p:nvPr>
        </p:nvSpPr>
        <p:spPr>
          <a:xfrm>
            <a:off x="228600" y="4342320"/>
            <a:ext cx="3726360" cy="572040"/>
          </a:xfrm>
          <a:prstGeom prst="rect">
            <a:avLst/>
          </a:prstGeom>
          <a:solidFill>
            <a:schemeClr val="lt1"/>
          </a:solidFill>
          <a:ln w="0">
            <a:noFill/>
          </a:ln>
        </p:spPr>
        <p:txBody>
          <a:bodyPr lIns="91440" tIns="91440" rIns="91440" bIns="91440" anchor="b">
            <a:noAutofit/>
          </a:bodyPr>
          <a:lstStyle/>
          <a:p>
            <a:pPr indent="0">
              <a:lnSpc>
                <a:spcPct val="100000"/>
              </a:lnSpc>
              <a:buNone/>
              <a:tabLst>
                <a:tab pos="0" algn="l"/>
              </a:tabLst>
            </a:pPr>
            <a:r>
              <a:rPr lang="fr-FR" sz="1800" b="0" u="none" strike="noStrike">
                <a:solidFill>
                  <a:schemeClr val="dk1"/>
                </a:solidFill>
                <a:effectLst/>
                <a:uFillTx/>
                <a:latin typeface="Arial"/>
              </a:rPr>
              <a:t>Click to edit the title text format</a:t>
            </a:r>
            <a:endParaRPr lang="fr-FR" sz="1800" b="0" u="none" strike="noStrike">
              <a:solidFill>
                <a:srgbClr val="FFFFFF"/>
              </a:solidFill>
              <a:effectLst/>
              <a:uFillTx/>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CUSTOM_31_1">
    <p:bg>
      <p:bgPr>
        <a:solidFill>
          <a:schemeClr val="lt1"/>
        </a:solidFill>
        <a:effectLst/>
      </p:bgPr>
    </p:bg>
    <p:spTree>
      <p:nvGrpSpPr>
        <p:cNvPr id="1" name=""/>
        <p:cNvGrpSpPr/>
        <p:nvPr/>
      </p:nvGrpSpPr>
      <p:grpSpPr>
        <a:xfrm>
          <a:off x="0" y="0"/>
          <a:ext cx="0" cy="0"/>
          <a:chOff x="0" y="0"/>
          <a:chExt cx="0" cy="0"/>
        </a:xfrm>
      </p:grpSpPr>
      <p:pic>
        <p:nvPicPr>
          <p:cNvPr id="43" name="Google Shape;58;p13"/>
          <p:cNvPicPr/>
          <p:nvPr/>
        </p:nvPicPr>
        <p:blipFill>
          <a:blip r:embed="rId2"/>
          <a:stretch/>
        </p:blipFill>
        <p:spPr>
          <a:xfrm>
            <a:off x="0" y="0"/>
            <a:ext cx="9143280" cy="5142960"/>
          </a:xfrm>
          <a:prstGeom prst="rect">
            <a:avLst/>
          </a:prstGeom>
          <a:noFill/>
          <a:ln w="0">
            <a:noFill/>
          </a:ln>
        </p:spPr>
      </p:pic>
      <p:sp>
        <p:nvSpPr>
          <p:cNvPr id="44" name="PlaceHolder 1"/>
          <p:cNvSpPr>
            <a:spLocks noGrp="1"/>
          </p:cNvSpPr>
          <p:nvPr>
            <p:ph type="title"/>
          </p:nvPr>
        </p:nvSpPr>
        <p:spPr>
          <a:xfrm>
            <a:off x="228600" y="210240"/>
            <a:ext cx="8686080" cy="575280"/>
          </a:xfrm>
          <a:prstGeom prst="rect">
            <a:avLst/>
          </a:prstGeom>
          <a:noFill/>
          <a:ln w="0">
            <a:noFill/>
          </a:ln>
        </p:spPr>
        <p:txBody>
          <a:bodyPr lIns="91440" tIns="91440" rIns="91440" bIns="91440" anchor="t">
            <a:noAutofit/>
          </a:bodyPr>
          <a:lstStyle/>
          <a:p>
            <a:pPr indent="0">
              <a:lnSpc>
                <a:spcPct val="100000"/>
              </a:lnSpc>
              <a:buNone/>
              <a:tabLst>
                <a:tab pos="0" algn="l"/>
              </a:tabLst>
            </a:pPr>
            <a:r>
              <a:rPr lang="fr-FR" sz="1800" b="0" u="none" strike="noStrike">
                <a:solidFill>
                  <a:schemeClr val="dk1"/>
                </a:solidFill>
                <a:effectLst/>
                <a:uFillTx/>
                <a:latin typeface="Arial"/>
              </a:rPr>
              <a:t>Click to edit the title text format</a:t>
            </a:r>
            <a:endParaRPr lang="fr-FR" sz="1800" b="0" u="none" strike="noStrike">
              <a:solidFill>
                <a:srgbClr val="FFFFFF"/>
              </a:solidFill>
              <a:effectLst/>
              <a:uFillTx/>
              <a:latin typeface="Arial"/>
            </a:endParaRPr>
          </a:p>
        </p:txBody>
      </p:sp>
      <p:sp>
        <p:nvSpPr>
          <p:cNvPr id="45" name="PlaceHolder 2"/>
          <p:cNvSpPr>
            <a:spLocks noGrp="1"/>
          </p:cNvSpPr>
          <p:nvPr>
            <p:ph type="title"/>
          </p:nvPr>
        </p:nvSpPr>
        <p:spPr>
          <a:xfrm>
            <a:off x="228600" y="1436400"/>
            <a:ext cx="727200" cy="383760"/>
          </a:xfrm>
          <a:prstGeom prst="rect">
            <a:avLst/>
          </a:prstGeom>
          <a:noFill/>
          <a:ln w="0">
            <a:noFill/>
          </a:ln>
        </p:spPr>
        <p:txBody>
          <a:bodyPr lIns="91440" tIns="91440" rIns="91440" bIns="91440" anchor="ctr">
            <a:noAutofit/>
          </a:bodyPr>
          <a:lstStyle/>
          <a:p>
            <a:pPr indent="0" algn="ctr">
              <a:lnSpc>
                <a:spcPct val="100000"/>
              </a:lnSpc>
              <a:buNone/>
              <a:tabLst>
                <a:tab pos="0" algn="l"/>
              </a:tabLst>
            </a:pPr>
            <a:r>
              <a:rPr lang="fr-FR" sz="1400" b="0" u="none" strike="noStrike">
                <a:solidFill>
                  <a:schemeClr val="dk1"/>
                </a:solidFill>
                <a:effectLst/>
                <a:uFillTx/>
                <a:latin typeface="Cossette Texte"/>
                <a:ea typeface="Cossette Texte"/>
              </a:rPr>
              <a:t>xx%</a:t>
            </a:r>
            <a:endParaRPr lang="fr-FR" sz="1400" b="0" u="none" strike="noStrike">
              <a:solidFill>
                <a:srgbClr val="FFFFFF"/>
              </a:solidFill>
              <a:effectLst/>
              <a:uFillTx/>
              <a:latin typeface="Arial"/>
            </a:endParaRPr>
          </a:p>
        </p:txBody>
      </p:sp>
      <p:sp>
        <p:nvSpPr>
          <p:cNvPr id="46" name="PlaceHolder 3"/>
          <p:cNvSpPr>
            <a:spLocks noGrp="1"/>
          </p:cNvSpPr>
          <p:nvPr>
            <p:ph type="title"/>
          </p:nvPr>
        </p:nvSpPr>
        <p:spPr>
          <a:xfrm>
            <a:off x="228600" y="1878480"/>
            <a:ext cx="727200" cy="383760"/>
          </a:xfrm>
          <a:prstGeom prst="rect">
            <a:avLst/>
          </a:prstGeom>
          <a:noFill/>
          <a:ln w="0">
            <a:noFill/>
          </a:ln>
        </p:spPr>
        <p:txBody>
          <a:bodyPr lIns="91440" tIns="91440" rIns="91440" bIns="91440" anchor="ctr">
            <a:noAutofit/>
          </a:bodyPr>
          <a:lstStyle/>
          <a:p>
            <a:pPr indent="0" algn="ctr">
              <a:lnSpc>
                <a:spcPct val="100000"/>
              </a:lnSpc>
              <a:buNone/>
              <a:tabLst>
                <a:tab pos="0" algn="l"/>
              </a:tabLst>
            </a:pPr>
            <a:r>
              <a:rPr lang="fr-FR" sz="1400" b="0" u="none" strike="noStrike">
                <a:solidFill>
                  <a:schemeClr val="dk1"/>
                </a:solidFill>
                <a:effectLst/>
                <a:uFillTx/>
                <a:latin typeface="Cossette Texte"/>
                <a:ea typeface="Cossette Texte"/>
              </a:rPr>
              <a:t>xx%</a:t>
            </a:r>
            <a:endParaRPr lang="fr-FR" sz="1400" b="0" u="none" strike="noStrike">
              <a:solidFill>
                <a:srgbClr val="FFFFFF"/>
              </a:solidFill>
              <a:effectLst/>
              <a:uFillTx/>
              <a:latin typeface="Arial"/>
            </a:endParaRPr>
          </a:p>
        </p:txBody>
      </p:sp>
      <p:sp>
        <p:nvSpPr>
          <p:cNvPr id="47" name="PlaceHolder 4"/>
          <p:cNvSpPr>
            <a:spLocks noGrp="1"/>
          </p:cNvSpPr>
          <p:nvPr>
            <p:ph type="title"/>
          </p:nvPr>
        </p:nvSpPr>
        <p:spPr>
          <a:xfrm>
            <a:off x="228600" y="2320560"/>
            <a:ext cx="727200" cy="383760"/>
          </a:xfrm>
          <a:prstGeom prst="rect">
            <a:avLst/>
          </a:prstGeom>
          <a:noFill/>
          <a:ln w="0">
            <a:noFill/>
          </a:ln>
        </p:spPr>
        <p:txBody>
          <a:bodyPr lIns="91440" tIns="91440" rIns="91440" bIns="91440" anchor="ctr">
            <a:noAutofit/>
          </a:bodyPr>
          <a:lstStyle/>
          <a:p>
            <a:pPr indent="0" algn="ctr">
              <a:lnSpc>
                <a:spcPct val="100000"/>
              </a:lnSpc>
              <a:buNone/>
              <a:tabLst>
                <a:tab pos="0" algn="l"/>
              </a:tabLst>
            </a:pPr>
            <a:r>
              <a:rPr lang="fr-FR" sz="1400" b="0" u="none" strike="noStrike">
                <a:solidFill>
                  <a:schemeClr val="dk1"/>
                </a:solidFill>
                <a:effectLst/>
                <a:uFillTx/>
                <a:latin typeface="Cossette Texte"/>
                <a:ea typeface="Cossette Texte"/>
              </a:rPr>
              <a:t>xx%</a:t>
            </a:r>
            <a:endParaRPr lang="fr-FR" sz="1400" b="0" u="none" strike="noStrike">
              <a:solidFill>
                <a:srgbClr val="FFFFFF"/>
              </a:solidFill>
              <a:effectLst/>
              <a:uFillTx/>
              <a:latin typeface="Arial"/>
            </a:endParaRPr>
          </a:p>
        </p:txBody>
      </p:sp>
      <p:sp>
        <p:nvSpPr>
          <p:cNvPr id="48" name="PlaceHolder 5"/>
          <p:cNvSpPr>
            <a:spLocks noGrp="1"/>
          </p:cNvSpPr>
          <p:nvPr>
            <p:ph type="title"/>
          </p:nvPr>
        </p:nvSpPr>
        <p:spPr>
          <a:xfrm>
            <a:off x="228600" y="2762640"/>
            <a:ext cx="727200" cy="383760"/>
          </a:xfrm>
          <a:prstGeom prst="rect">
            <a:avLst/>
          </a:prstGeom>
          <a:noFill/>
          <a:ln w="0">
            <a:noFill/>
          </a:ln>
        </p:spPr>
        <p:txBody>
          <a:bodyPr lIns="91440" tIns="91440" rIns="91440" bIns="91440" anchor="ctr">
            <a:noAutofit/>
          </a:bodyPr>
          <a:lstStyle/>
          <a:p>
            <a:pPr indent="0" algn="ctr">
              <a:lnSpc>
                <a:spcPct val="100000"/>
              </a:lnSpc>
              <a:buNone/>
              <a:tabLst>
                <a:tab pos="0" algn="l"/>
              </a:tabLst>
            </a:pPr>
            <a:r>
              <a:rPr lang="fr-FR" sz="1400" b="0" u="none" strike="noStrike">
                <a:solidFill>
                  <a:schemeClr val="dk1"/>
                </a:solidFill>
                <a:effectLst/>
                <a:uFillTx/>
                <a:latin typeface="Cossette Texte"/>
                <a:ea typeface="Cossette Texte"/>
              </a:rPr>
              <a:t>xx%</a:t>
            </a:r>
            <a:endParaRPr lang="fr-FR" sz="1400" b="0" u="none" strike="noStrike">
              <a:solidFill>
                <a:srgbClr val="FFFFFF"/>
              </a:solidFill>
              <a:effectLst/>
              <a:uFillTx/>
              <a:latin typeface="Arial"/>
            </a:endParaRPr>
          </a:p>
        </p:txBody>
      </p:sp>
      <p:sp>
        <p:nvSpPr>
          <p:cNvPr id="49" name="PlaceHolder 6"/>
          <p:cNvSpPr>
            <a:spLocks noGrp="1"/>
          </p:cNvSpPr>
          <p:nvPr>
            <p:ph type="title"/>
          </p:nvPr>
        </p:nvSpPr>
        <p:spPr>
          <a:xfrm>
            <a:off x="228600" y="3204720"/>
            <a:ext cx="727200" cy="383760"/>
          </a:xfrm>
          <a:prstGeom prst="rect">
            <a:avLst/>
          </a:prstGeom>
          <a:noFill/>
          <a:ln w="0">
            <a:noFill/>
          </a:ln>
        </p:spPr>
        <p:txBody>
          <a:bodyPr lIns="91440" tIns="91440" rIns="91440" bIns="91440" anchor="ctr">
            <a:noAutofit/>
          </a:bodyPr>
          <a:lstStyle/>
          <a:p>
            <a:pPr indent="0" algn="ctr">
              <a:lnSpc>
                <a:spcPct val="100000"/>
              </a:lnSpc>
              <a:buNone/>
              <a:tabLst>
                <a:tab pos="0" algn="l"/>
              </a:tabLst>
            </a:pPr>
            <a:r>
              <a:rPr lang="fr-FR" sz="1400" b="0" u="none" strike="noStrike">
                <a:solidFill>
                  <a:schemeClr val="dk1"/>
                </a:solidFill>
                <a:effectLst/>
                <a:uFillTx/>
                <a:latin typeface="Cossette Texte"/>
                <a:ea typeface="Cossette Texte"/>
              </a:rPr>
              <a:t>xx%</a:t>
            </a:r>
            <a:endParaRPr lang="fr-FR" sz="1400" b="0" u="none" strike="noStrike">
              <a:solidFill>
                <a:srgbClr val="FFFFFF"/>
              </a:solidFill>
              <a:effectLst/>
              <a:uFillTx/>
              <a:latin typeface="Arial"/>
            </a:endParaRPr>
          </a:p>
        </p:txBody>
      </p:sp>
      <p:sp>
        <p:nvSpPr>
          <p:cNvPr id="50" name="PlaceHolder 7"/>
          <p:cNvSpPr>
            <a:spLocks noGrp="1"/>
          </p:cNvSpPr>
          <p:nvPr>
            <p:ph type="title"/>
          </p:nvPr>
        </p:nvSpPr>
        <p:spPr>
          <a:xfrm>
            <a:off x="228600" y="3646800"/>
            <a:ext cx="727200" cy="383760"/>
          </a:xfrm>
          <a:prstGeom prst="rect">
            <a:avLst/>
          </a:prstGeom>
          <a:noFill/>
          <a:ln w="0">
            <a:noFill/>
          </a:ln>
        </p:spPr>
        <p:txBody>
          <a:bodyPr lIns="91440" tIns="91440" rIns="91440" bIns="91440" anchor="ctr">
            <a:noAutofit/>
          </a:bodyPr>
          <a:lstStyle/>
          <a:p>
            <a:pPr indent="0" algn="ctr">
              <a:lnSpc>
                <a:spcPct val="100000"/>
              </a:lnSpc>
              <a:buNone/>
              <a:tabLst>
                <a:tab pos="0" algn="l"/>
              </a:tabLst>
            </a:pPr>
            <a:r>
              <a:rPr lang="fr-FR" sz="1400" b="0" u="none" strike="noStrike">
                <a:solidFill>
                  <a:schemeClr val="dk1"/>
                </a:solidFill>
                <a:effectLst/>
                <a:uFillTx/>
                <a:latin typeface="Cossette Texte"/>
                <a:ea typeface="Cossette Texte"/>
              </a:rPr>
              <a:t>xx%</a:t>
            </a:r>
            <a:endParaRPr lang="fr-FR" sz="1400" b="0" u="none" strike="noStrike">
              <a:solidFill>
                <a:srgbClr val="FFFFFF"/>
              </a:solidFill>
              <a:effectLst/>
              <a:uFillTx/>
              <a:latin typeface="Arial"/>
            </a:endParaRPr>
          </a:p>
        </p:txBody>
      </p:sp>
      <p:sp>
        <p:nvSpPr>
          <p:cNvPr id="51" name="PlaceHolder 8"/>
          <p:cNvSpPr>
            <a:spLocks noGrp="1"/>
          </p:cNvSpPr>
          <p:nvPr>
            <p:ph type="title"/>
          </p:nvPr>
        </p:nvSpPr>
        <p:spPr>
          <a:xfrm>
            <a:off x="228600" y="4088880"/>
            <a:ext cx="727200" cy="383760"/>
          </a:xfrm>
          <a:prstGeom prst="rect">
            <a:avLst/>
          </a:prstGeom>
          <a:noFill/>
          <a:ln w="0">
            <a:noFill/>
          </a:ln>
        </p:spPr>
        <p:txBody>
          <a:bodyPr lIns="91440" tIns="91440" rIns="91440" bIns="91440" anchor="ctr">
            <a:noAutofit/>
          </a:bodyPr>
          <a:lstStyle/>
          <a:p>
            <a:pPr indent="0" algn="ctr">
              <a:lnSpc>
                <a:spcPct val="100000"/>
              </a:lnSpc>
              <a:buNone/>
              <a:tabLst>
                <a:tab pos="0" algn="l"/>
              </a:tabLst>
            </a:pPr>
            <a:r>
              <a:rPr lang="fr-FR" sz="1400" b="0" u="none" strike="noStrike">
                <a:solidFill>
                  <a:schemeClr val="dk1"/>
                </a:solidFill>
                <a:effectLst/>
                <a:uFillTx/>
                <a:latin typeface="Cossette Texte"/>
                <a:ea typeface="Cossette Texte"/>
              </a:rPr>
              <a:t>xx%</a:t>
            </a:r>
            <a:endParaRPr lang="fr-FR" sz="1400" b="0" u="none" strike="noStrike">
              <a:solidFill>
                <a:srgbClr val="FFFFFF"/>
              </a:solidFill>
              <a:effectLst/>
              <a:uFillTx/>
              <a:latin typeface="Arial"/>
            </a:endParaRPr>
          </a:p>
        </p:txBody>
      </p:sp>
      <p:sp>
        <p:nvSpPr>
          <p:cNvPr id="52" name="PlaceHolder 9"/>
          <p:cNvSpPr>
            <a:spLocks noGrp="1"/>
          </p:cNvSpPr>
          <p:nvPr>
            <p:ph type="title"/>
          </p:nvPr>
        </p:nvSpPr>
        <p:spPr>
          <a:xfrm>
            <a:off x="228600" y="4530960"/>
            <a:ext cx="727200" cy="383760"/>
          </a:xfrm>
          <a:prstGeom prst="rect">
            <a:avLst/>
          </a:prstGeom>
          <a:noFill/>
          <a:ln w="0">
            <a:noFill/>
          </a:ln>
        </p:spPr>
        <p:txBody>
          <a:bodyPr lIns="91440" tIns="91440" rIns="91440" bIns="91440" anchor="ctr">
            <a:noAutofit/>
          </a:bodyPr>
          <a:lstStyle/>
          <a:p>
            <a:pPr indent="0" algn="ctr">
              <a:lnSpc>
                <a:spcPct val="100000"/>
              </a:lnSpc>
              <a:buNone/>
              <a:tabLst>
                <a:tab pos="0" algn="l"/>
              </a:tabLst>
            </a:pPr>
            <a:r>
              <a:rPr lang="fr-FR" sz="1400" b="0" u="none" strike="noStrike">
                <a:solidFill>
                  <a:schemeClr val="dk1"/>
                </a:solidFill>
                <a:effectLst/>
                <a:uFillTx/>
                <a:latin typeface="Cossette Texte"/>
                <a:ea typeface="Cossette Texte"/>
              </a:rPr>
              <a:t>xx%</a:t>
            </a:r>
            <a:endParaRPr lang="fr-FR" sz="1400" b="0" u="none" strike="noStrike">
              <a:solidFill>
                <a:srgbClr val="FFFFFF"/>
              </a:solidFill>
              <a:effectLst/>
              <a:uFillTx/>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pic>
        <p:nvPicPr>
          <p:cNvPr id="53" name="Google Shape;83;p15"/>
          <p:cNvPicPr/>
          <p:nvPr/>
        </p:nvPicPr>
        <p:blipFill>
          <a:blip r:embed="rId2"/>
          <a:stretch/>
        </p:blipFill>
        <p:spPr>
          <a:xfrm>
            <a:off x="0" y="0"/>
            <a:ext cx="9143280" cy="5142960"/>
          </a:xfrm>
          <a:prstGeom prst="rect">
            <a:avLst/>
          </a:prstGeom>
          <a:noFill/>
          <a:ln w="0">
            <a:noFill/>
          </a:ln>
        </p:spPr>
      </p:pic>
      <p:sp>
        <p:nvSpPr>
          <p:cNvPr id="54" name="PlaceHolder 1"/>
          <p:cNvSpPr>
            <a:spLocks noGrp="1"/>
          </p:cNvSpPr>
          <p:nvPr>
            <p:ph type="title"/>
          </p:nvPr>
        </p:nvSpPr>
        <p:spPr>
          <a:xfrm>
            <a:off x="228600" y="3776400"/>
            <a:ext cx="3719160" cy="1170720"/>
          </a:xfrm>
          <a:prstGeom prst="rect">
            <a:avLst/>
          </a:prstGeom>
          <a:noFill/>
          <a:ln w="0">
            <a:noFill/>
          </a:ln>
        </p:spPr>
        <p:txBody>
          <a:bodyPr lIns="91440" tIns="91440" rIns="91440" bIns="91440" anchor="b">
            <a:noAutofit/>
          </a:bodyPr>
          <a:lstStyle/>
          <a:p>
            <a:pPr indent="0">
              <a:lnSpc>
                <a:spcPct val="100000"/>
              </a:lnSpc>
              <a:buNone/>
              <a:tabLst>
                <a:tab pos="0" algn="l"/>
              </a:tabLst>
            </a:pPr>
            <a:r>
              <a:rPr lang="fr-FR" sz="1800" b="0" u="none" strike="noStrike">
                <a:solidFill>
                  <a:schemeClr val="dk1"/>
                </a:solidFill>
                <a:effectLst/>
                <a:uFillTx/>
                <a:latin typeface="Arial"/>
              </a:rPr>
              <a:t>Click to edit the title text format</a:t>
            </a:r>
            <a:endParaRPr lang="fr-FR" sz="1800" b="0" u="none" strike="noStrike">
              <a:solidFill>
                <a:srgbClr val="FFFFFF"/>
              </a:solidFill>
              <a:effectLst/>
              <a:uFillTx/>
              <a:latin typeface="Arial"/>
            </a:endParaRPr>
          </a:p>
        </p:txBody>
      </p:sp>
      <p:sp>
        <p:nvSpPr>
          <p:cNvPr id="55" name="PlaceHolder 2"/>
          <p:cNvSpPr>
            <a:spLocks noGrp="1"/>
          </p:cNvSpPr>
          <p:nvPr>
            <p:ph type="body"/>
          </p:nvPr>
        </p:nvSpPr>
        <p:spPr>
          <a:xfrm>
            <a:off x="1476000" y="343080"/>
            <a:ext cx="1855440" cy="2756880"/>
          </a:xfrm>
          <a:prstGeom prst="rect">
            <a:avLst/>
          </a:prstGeom>
          <a:noFill/>
          <a:ln w="0">
            <a:noFill/>
          </a:ln>
        </p:spPr>
        <p:txBody>
          <a:bodyPr lIns="90000" tIns="45000" rIns="90000" bIns="45000" anchor="t">
            <a:normAutofit fontScale="25000" lnSpcReduction="19999"/>
          </a:bodyPr>
          <a:lstStyle/>
          <a:p>
            <a:pPr marL="432000" indent="-324000">
              <a:lnSpc>
                <a:spcPct val="100000"/>
              </a:lnSpc>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endParaRPr lang="fr-FR" sz="1800" b="0" u="none" strike="noStrike">
              <a:solidFill>
                <a:srgbClr val="FFFFFF"/>
              </a:solidFill>
              <a:effectLst/>
              <a:uFillTx/>
              <a:latin typeface="Arial"/>
            </a:endParaRPr>
          </a:p>
          <a:p>
            <a:pPr marL="864000" lvl="1" indent="-324000">
              <a:lnSpc>
                <a:spcPct val="100000"/>
              </a:lnSpc>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endParaRPr lang="fr-FR" sz="1800" b="0" u="none" strike="noStrike">
              <a:solidFill>
                <a:srgbClr val="FFFFFF"/>
              </a:solidFill>
              <a:effectLst/>
              <a:uFillTx/>
              <a:latin typeface="Arial"/>
            </a:endParaRPr>
          </a:p>
          <a:p>
            <a:pPr marL="1296000" lvl="2" indent="-288000">
              <a:lnSpc>
                <a:spcPct val="100000"/>
              </a:lnSpc>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endParaRPr lang="fr-FR" sz="1800" b="0" u="none" strike="noStrike">
              <a:solidFill>
                <a:srgbClr val="FFFFFF"/>
              </a:solidFill>
              <a:effectLst/>
              <a:uFillTx/>
              <a:latin typeface="Arial"/>
            </a:endParaRPr>
          </a:p>
          <a:p>
            <a:pPr marL="1728000" lvl="3" indent="-216000">
              <a:lnSpc>
                <a:spcPct val="100000"/>
              </a:lnSpc>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endParaRPr lang="fr-FR" sz="1800" b="0" u="none" strike="noStrike">
              <a:solidFill>
                <a:srgbClr val="FFFFFF"/>
              </a:solidFill>
              <a:effectLst/>
              <a:uFillTx/>
              <a:latin typeface="Arial"/>
            </a:endParaRPr>
          </a:p>
          <a:p>
            <a:pPr marL="2160000" lvl="4" indent="-216000">
              <a:lnSpc>
                <a:spcPct val="100000"/>
              </a:lnSpc>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endParaRPr lang="fr-FR" sz="1800" b="0" u="none" strike="noStrike">
              <a:solidFill>
                <a:srgbClr val="FFFFFF"/>
              </a:solidFill>
              <a:effectLst/>
              <a:uFillTx/>
              <a:latin typeface="Arial"/>
            </a:endParaRPr>
          </a:p>
          <a:p>
            <a:pPr marL="2592000" lvl="5" indent="-216000">
              <a:lnSpc>
                <a:spcPct val="100000"/>
              </a:lnSpc>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endParaRPr lang="fr-FR" sz="1800" b="0" u="none" strike="noStrike">
              <a:solidFill>
                <a:srgbClr val="FFFFFF"/>
              </a:solidFill>
              <a:effectLst/>
              <a:uFillTx/>
              <a:latin typeface="Arial"/>
            </a:endParaRPr>
          </a:p>
          <a:p>
            <a:pPr marL="3024000" lvl="6" indent="-216000">
              <a:lnSpc>
                <a:spcPct val="100000"/>
              </a:lnSpc>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endParaRPr lang="fr-FR" sz="1800" b="0" u="none" strike="noStrike">
              <a:solidFill>
                <a:srgbClr val="FFFFFF"/>
              </a:solidFill>
              <a:effectLst/>
              <a:uFillTx/>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USTOM_16_1_1">
    <p:bg>
      <p:bgPr>
        <a:solidFill>
          <a:schemeClr val="lt1"/>
        </a:solidFill>
        <a:effectLst/>
      </p:bgPr>
    </p:bg>
    <p:spTree>
      <p:nvGrpSpPr>
        <p:cNvPr id="1" name=""/>
        <p:cNvGrpSpPr/>
        <p:nvPr/>
      </p:nvGrpSpPr>
      <p:grpSpPr>
        <a:xfrm>
          <a:off x="0" y="0"/>
          <a:ext cx="0" cy="0"/>
          <a:chOff x="0" y="0"/>
          <a:chExt cx="0" cy="0"/>
        </a:xfrm>
      </p:grpSpPr>
      <p:pic>
        <p:nvPicPr>
          <p:cNvPr id="56" name="Google Shape;88;p16"/>
          <p:cNvPicPr/>
          <p:nvPr/>
        </p:nvPicPr>
        <p:blipFill>
          <a:blip r:embed="rId2"/>
          <a:stretch/>
        </p:blipFill>
        <p:spPr>
          <a:xfrm>
            <a:off x="0" y="0"/>
            <a:ext cx="9143280" cy="5142960"/>
          </a:xfrm>
          <a:prstGeom prst="rect">
            <a:avLst/>
          </a:prstGeom>
          <a:noFill/>
          <a:ln w="0">
            <a:noFill/>
          </a:ln>
        </p:spPr>
      </p:pic>
      <p:sp>
        <p:nvSpPr>
          <p:cNvPr id="57" name="PlaceHolder 1"/>
          <p:cNvSpPr>
            <a:spLocks noGrp="1"/>
          </p:cNvSpPr>
          <p:nvPr>
            <p:ph type="title"/>
          </p:nvPr>
        </p:nvSpPr>
        <p:spPr>
          <a:xfrm>
            <a:off x="228600" y="3777480"/>
            <a:ext cx="3211560" cy="1171800"/>
          </a:xfrm>
          <a:prstGeom prst="rect">
            <a:avLst/>
          </a:prstGeom>
          <a:noFill/>
          <a:ln w="0">
            <a:noFill/>
          </a:ln>
        </p:spPr>
        <p:txBody>
          <a:bodyPr lIns="91440" tIns="91440" rIns="91440" bIns="91440" anchor="b">
            <a:noAutofit/>
          </a:bodyPr>
          <a:lstStyle/>
          <a:p>
            <a:pPr indent="0">
              <a:lnSpc>
                <a:spcPct val="100000"/>
              </a:lnSpc>
              <a:buNone/>
              <a:tabLst>
                <a:tab pos="0" algn="l"/>
              </a:tabLst>
            </a:pPr>
            <a:r>
              <a:rPr lang="fr-FR" sz="1800" b="0" u="none" strike="noStrike">
                <a:solidFill>
                  <a:schemeClr val="dk1"/>
                </a:solidFill>
                <a:effectLst/>
                <a:uFillTx/>
                <a:latin typeface="Arial"/>
              </a:rPr>
              <a:t>Click to edit the title text format</a:t>
            </a:r>
            <a:endParaRPr lang="fr-FR" sz="1800" b="0" u="none" strike="noStrike">
              <a:solidFill>
                <a:srgbClr val="FFFFFF"/>
              </a:solidFill>
              <a:effectLst/>
              <a:uFillTx/>
              <a:latin typeface="Arial"/>
            </a:endParaRPr>
          </a:p>
        </p:txBody>
      </p:sp>
      <p:sp>
        <p:nvSpPr>
          <p:cNvPr id="58" name="PlaceHolder 2"/>
          <p:cNvSpPr>
            <a:spLocks noGrp="1"/>
          </p:cNvSpPr>
          <p:nvPr>
            <p:ph type="title"/>
          </p:nvPr>
        </p:nvSpPr>
        <p:spPr>
          <a:xfrm>
            <a:off x="4568040" y="228600"/>
            <a:ext cx="1243080" cy="349560"/>
          </a:xfrm>
          <a:prstGeom prst="rect">
            <a:avLst/>
          </a:prstGeom>
          <a:noFill/>
          <a:ln w="0">
            <a:noFill/>
          </a:ln>
        </p:spPr>
        <p:txBody>
          <a:bodyPr lIns="91440" tIns="91440" rIns="91440" bIns="91440" anchor="b">
            <a:noAutofit/>
          </a:bodyPr>
          <a:lstStyle/>
          <a:p>
            <a:pPr indent="0">
              <a:lnSpc>
                <a:spcPct val="100000"/>
              </a:lnSpc>
              <a:buNone/>
              <a:tabLst>
                <a:tab pos="0" algn="l"/>
              </a:tabLst>
            </a:pPr>
            <a:r>
              <a:rPr lang="fr-FR" sz="1400" b="0" u="none" strike="noStrike">
                <a:solidFill>
                  <a:schemeClr val="dk1"/>
                </a:solidFill>
                <a:effectLst/>
                <a:uFillTx/>
                <a:latin typeface="Cossette Texte"/>
                <a:ea typeface="Cossette Texte"/>
              </a:rPr>
              <a:t>xx%</a:t>
            </a:r>
            <a:endParaRPr lang="fr-FR" sz="1400" b="0" u="none" strike="noStrike">
              <a:solidFill>
                <a:srgbClr val="FFFFFF"/>
              </a:solidFill>
              <a:effectLst/>
              <a:uFillTx/>
              <a:latin typeface="Arial"/>
            </a:endParaRPr>
          </a:p>
        </p:txBody>
      </p:sp>
      <p:sp>
        <p:nvSpPr>
          <p:cNvPr id="59" name="PlaceHolder 3"/>
          <p:cNvSpPr>
            <a:spLocks noGrp="1"/>
          </p:cNvSpPr>
          <p:nvPr>
            <p:ph type="title"/>
          </p:nvPr>
        </p:nvSpPr>
        <p:spPr>
          <a:xfrm>
            <a:off x="1472400" y="228600"/>
            <a:ext cx="1243080" cy="349560"/>
          </a:xfrm>
          <a:prstGeom prst="rect">
            <a:avLst/>
          </a:prstGeom>
          <a:noFill/>
          <a:ln w="0">
            <a:noFill/>
          </a:ln>
        </p:spPr>
        <p:txBody>
          <a:bodyPr lIns="91440" tIns="91440" rIns="91440" bIns="91440" anchor="b">
            <a:noAutofit/>
          </a:bodyPr>
          <a:lstStyle/>
          <a:p>
            <a:pPr indent="0">
              <a:lnSpc>
                <a:spcPct val="100000"/>
              </a:lnSpc>
              <a:buNone/>
              <a:tabLst>
                <a:tab pos="0" algn="l"/>
              </a:tabLst>
            </a:pPr>
            <a:r>
              <a:rPr lang="fr-FR" sz="1400" b="0" u="none" strike="noStrike">
                <a:solidFill>
                  <a:schemeClr val="dk1"/>
                </a:solidFill>
                <a:effectLst/>
                <a:uFillTx/>
                <a:latin typeface="Cossette Texte"/>
                <a:ea typeface="Cossette Texte"/>
              </a:rPr>
              <a:t>xx%</a:t>
            </a:r>
            <a:endParaRPr lang="fr-FR" sz="1400" b="0" u="none" strike="noStrike">
              <a:solidFill>
                <a:srgbClr val="FFFFFF"/>
              </a:solidFill>
              <a:effectLst/>
              <a:uFillTx/>
              <a:latin typeface="Arial"/>
            </a:endParaRPr>
          </a:p>
        </p:txBody>
      </p:sp>
      <p:sp>
        <p:nvSpPr>
          <p:cNvPr id="60" name="PlaceHolder 4"/>
          <p:cNvSpPr>
            <a:spLocks noGrp="1"/>
          </p:cNvSpPr>
          <p:nvPr>
            <p:ph type="title"/>
          </p:nvPr>
        </p:nvSpPr>
        <p:spPr>
          <a:xfrm>
            <a:off x="7675560" y="228600"/>
            <a:ext cx="1243080" cy="349560"/>
          </a:xfrm>
          <a:prstGeom prst="rect">
            <a:avLst/>
          </a:prstGeom>
          <a:noFill/>
          <a:ln w="0">
            <a:noFill/>
          </a:ln>
        </p:spPr>
        <p:txBody>
          <a:bodyPr lIns="91440" tIns="91440" rIns="91440" bIns="91440" anchor="b">
            <a:noAutofit/>
          </a:bodyPr>
          <a:lstStyle/>
          <a:p>
            <a:pPr indent="0">
              <a:lnSpc>
                <a:spcPct val="100000"/>
              </a:lnSpc>
              <a:buNone/>
              <a:tabLst>
                <a:tab pos="0" algn="l"/>
              </a:tabLst>
            </a:pPr>
            <a:r>
              <a:rPr lang="fr-FR" sz="1400" b="0" u="none" strike="noStrike">
                <a:solidFill>
                  <a:schemeClr val="dk1"/>
                </a:solidFill>
                <a:effectLst/>
                <a:uFillTx/>
                <a:latin typeface="Cossette Texte"/>
                <a:ea typeface="Cossette Texte"/>
              </a:rPr>
              <a:t>xx%</a:t>
            </a:r>
            <a:endParaRPr lang="fr-FR" sz="1400" b="0" u="none" strike="noStrike">
              <a:solidFill>
                <a:srgbClr val="FFFFFF"/>
              </a:solidFill>
              <a:effectLst/>
              <a:uFillTx/>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grpSp>
        <p:nvGrpSpPr>
          <p:cNvPr id="5" name="Google Shape;51;p11"/>
          <p:cNvGrpSpPr/>
          <p:nvPr/>
        </p:nvGrpSpPr>
        <p:grpSpPr>
          <a:xfrm>
            <a:off x="0" y="0"/>
            <a:ext cx="9143280" cy="5142960"/>
            <a:chOff x="0" y="0"/>
            <a:chExt cx="9143280" cy="5142960"/>
          </a:xfrm>
        </p:grpSpPr>
        <p:pic>
          <p:nvPicPr>
            <p:cNvPr id="6" name="Google Shape;52;p11"/>
            <p:cNvPicPr/>
            <p:nvPr/>
          </p:nvPicPr>
          <p:blipFill>
            <a:blip r:embed="rId2"/>
            <a:stretch/>
          </p:blipFill>
          <p:spPr>
            <a:xfrm>
              <a:off x="0" y="0"/>
              <a:ext cx="9143280" cy="5142960"/>
            </a:xfrm>
            <a:prstGeom prst="rect">
              <a:avLst/>
            </a:prstGeom>
            <a:noFill/>
            <a:ln w="0">
              <a:noFill/>
            </a:ln>
          </p:spPr>
        </p:pic>
        <p:pic>
          <p:nvPicPr>
            <p:cNvPr id="7" name="Google Shape;53;p11"/>
            <p:cNvPicPr/>
            <p:nvPr/>
          </p:nvPicPr>
          <p:blipFill>
            <a:blip r:embed="rId3">
              <a:alphaModFix amt="90000"/>
            </a:blip>
            <a:srcRect l="10557" r="56063"/>
            <a:stretch/>
          </p:blipFill>
          <p:spPr>
            <a:xfrm>
              <a:off x="0" y="0"/>
              <a:ext cx="3049920" cy="5142960"/>
            </a:xfrm>
            <a:prstGeom prst="rect">
              <a:avLst/>
            </a:prstGeom>
            <a:noFill/>
            <a:ln w="0">
              <a:noFill/>
            </a:ln>
          </p:spPr>
        </p:pic>
      </p:grpSp>
      <p:sp>
        <p:nvSpPr>
          <p:cNvPr id="8" name="PlaceHolder 1"/>
          <p:cNvSpPr>
            <a:spLocks noGrp="1"/>
          </p:cNvSpPr>
          <p:nvPr>
            <p:ph type="title"/>
          </p:nvPr>
        </p:nvSpPr>
        <p:spPr>
          <a:xfrm>
            <a:off x="5195880" y="1400040"/>
            <a:ext cx="3719160" cy="1170720"/>
          </a:xfrm>
          <a:prstGeom prst="rect">
            <a:avLst/>
          </a:prstGeom>
          <a:noFill/>
          <a:ln w="0">
            <a:noFill/>
          </a:ln>
        </p:spPr>
        <p:txBody>
          <a:bodyPr lIns="91440" tIns="91440" rIns="91440" bIns="91440" anchor="b">
            <a:noAutofit/>
          </a:bodyPr>
          <a:lstStyle/>
          <a:p>
            <a:pPr indent="0" algn="r">
              <a:lnSpc>
                <a:spcPct val="100000"/>
              </a:lnSpc>
              <a:buNone/>
              <a:tabLst>
                <a:tab pos="0" algn="l"/>
              </a:tabLst>
            </a:pPr>
            <a:r>
              <a:rPr lang="fr-FR" sz="4000" b="0" u="none" strike="noStrike">
                <a:solidFill>
                  <a:schemeClr val="dk1"/>
                </a:solidFill>
                <a:effectLst/>
                <a:uFillTx/>
                <a:latin typeface="Cossette Texte"/>
                <a:ea typeface="Cossette Texte"/>
              </a:rPr>
              <a:t>xx%</a:t>
            </a:r>
            <a:endParaRPr lang="fr-FR" sz="4000" b="0" u="none" strike="noStrike">
              <a:solidFill>
                <a:srgbClr val="FFFFFF"/>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USTOM_23_1">
    <p:bg>
      <p:bgPr>
        <a:solidFill>
          <a:schemeClr val="lt1"/>
        </a:solidFill>
        <a:effectLst/>
      </p:bgPr>
    </p:bg>
    <p:spTree>
      <p:nvGrpSpPr>
        <p:cNvPr id="1" name=""/>
        <p:cNvGrpSpPr/>
        <p:nvPr/>
      </p:nvGrpSpPr>
      <p:grpSpPr>
        <a:xfrm>
          <a:off x="0" y="0"/>
          <a:ext cx="0" cy="0"/>
          <a:chOff x="0" y="0"/>
          <a:chExt cx="0" cy="0"/>
        </a:xfrm>
      </p:grpSpPr>
      <p:pic>
        <p:nvPicPr>
          <p:cNvPr id="61" name="Google Shape;97;p17"/>
          <p:cNvPicPr/>
          <p:nvPr/>
        </p:nvPicPr>
        <p:blipFill>
          <a:blip r:embed="rId2"/>
          <a:stretch/>
        </p:blipFill>
        <p:spPr>
          <a:xfrm>
            <a:off x="0" y="0"/>
            <a:ext cx="9143280" cy="5142960"/>
          </a:xfrm>
          <a:prstGeom prst="rect">
            <a:avLst/>
          </a:prstGeom>
          <a:noFill/>
          <a:ln w="0">
            <a:noFill/>
          </a:ln>
        </p:spPr>
      </p:pic>
      <p:sp>
        <p:nvSpPr>
          <p:cNvPr id="62" name="PlaceHolder 1"/>
          <p:cNvSpPr>
            <a:spLocks noGrp="1"/>
          </p:cNvSpPr>
          <p:nvPr>
            <p:ph type="title"/>
          </p:nvPr>
        </p:nvSpPr>
        <p:spPr>
          <a:xfrm>
            <a:off x="228600" y="210240"/>
            <a:ext cx="8686080" cy="572040"/>
          </a:xfrm>
          <a:prstGeom prst="rect">
            <a:avLst/>
          </a:prstGeom>
          <a:noFill/>
          <a:ln w="0">
            <a:noFill/>
          </a:ln>
        </p:spPr>
        <p:txBody>
          <a:bodyPr lIns="91440" tIns="91440" rIns="91440" bIns="91440" anchor="t">
            <a:noAutofit/>
          </a:bodyPr>
          <a:lstStyle/>
          <a:p>
            <a:pPr indent="0">
              <a:lnSpc>
                <a:spcPct val="100000"/>
              </a:lnSpc>
              <a:buNone/>
              <a:tabLst>
                <a:tab pos="0" algn="l"/>
              </a:tabLst>
            </a:pPr>
            <a:r>
              <a:rPr lang="fr-FR" sz="1800" b="0" u="none" strike="noStrike">
                <a:solidFill>
                  <a:schemeClr val="dk1"/>
                </a:solidFill>
                <a:effectLst/>
                <a:uFillTx/>
                <a:latin typeface="Arial"/>
              </a:rPr>
              <a:t>Click to edit the title text format</a:t>
            </a:r>
            <a:endParaRPr lang="fr-FR" sz="1800" b="0" u="none" strike="noStrike">
              <a:solidFill>
                <a:srgbClr val="FFFFFF"/>
              </a:solidFill>
              <a:effectLst/>
              <a:uFillTx/>
              <a:latin typeface="Arial"/>
            </a:endParaRPr>
          </a:p>
        </p:txBody>
      </p:sp>
      <p:sp>
        <p:nvSpPr>
          <p:cNvPr id="63" name="PlaceHolder 2"/>
          <p:cNvSpPr>
            <a:spLocks noGrp="1"/>
          </p:cNvSpPr>
          <p:nvPr>
            <p:ph type="title"/>
          </p:nvPr>
        </p:nvSpPr>
        <p:spPr>
          <a:xfrm>
            <a:off x="8300520" y="4604400"/>
            <a:ext cx="613080" cy="309960"/>
          </a:xfrm>
          <a:prstGeom prst="rect">
            <a:avLst/>
          </a:prstGeom>
          <a:noFill/>
          <a:ln w="0">
            <a:noFill/>
          </a:ln>
        </p:spPr>
        <p:txBody>
          <a:bodyPr lIns="91440" tIns="91440" rIns="91440" bIns="91440" anchor="b">
            <a:noAutofit/>
          </a:bodyPr>
          <a:lstStyle/>
          <a:p>
            <a:pPr indent="0" algn="ctr">
              <a:lnSpc>
                <a:spcPct val="100000"/>
              </a:lnSpc>
              <a:buNone/>
              <a:tabLst>
                <a:tab pos="0" algn="l"/>
              </a:tabLst>
            </a:pPr>
            <a:r>
              <a:rPr lang="fr-FR" sz="1400" b="0" u="none" strike="noStrike">
                <a:solidFill>
                  <a:schemeClr val="dk1"/>
                </a:solidFill>
                <a:effectLst/>
                <a:uFillTx/>
                <a:latin typeface="Cossette Texte"/>
                <a:ea typeface="Cossette Texte"/>
              </a:rPr>
              <a:t>xx%</a:t>
            </a:r>
            <a:endParaRPr lang="fr-FR" sz="1400" b="0" u="none" strike="noStrike">
              <a:solidFill>
                <a:srgbClr val="FFFFFF"/>
              </a:solidFill>
              <a:effectLst/>
              <a:uFillTx/>
              <a:latin typeface="Arial"/>
            </a:endParaRPr>
          </a:p>
        </p:txBody>
      </p:sp>
      <p:sp>
        <p:nvSpPr>
          <p:cNvPr id="64" name="PlaceHolder 3"/>
          <p:cNvSpPr>
            <a:spLocks noGrp="1"/>
          </p:cNvSpPr>
          <p:nvPr>
            <p:ph type="title"/>
          </p:nvPr>
        </p:nvSpPr>
        <p:spPr>
          <a:xfrm>
            <a:off x="8300520" y="2056320"/>
            <a:ext cx="613080" cy="309960"/>
          </a:xfrm>
          <a:prstGeom prst="rect">
            <a:avLst/>
          </a:prstGeom>
          <a:noFill/>
          <a:ln w="0">
            <a:noFill/>
          </a:ln>
        </p:spPr>
        <p:txBody>
          <a:bodyPr lIns="91440" tIns="91440" rIns="91440" bIns="91440" anchor="b">
            <a:noAutofit/>
          </a:bodyPr>
          <a:lstStyle/>
          <a:p>
            <a:pPr indent="0" algn="ctr">
              <a:lnSpc>
                <a:spcPct val="100000"/>
              </a:lnSpc>
              <a:buNone/>
              <a:tabLst>
                <a:tab pos="0" algn="l"/>
              </a:tabLst>
            </a:pPr>
            <a:r>
              <a:rPr lang="fr-FR" sz="1400" b="0" u="none" strike="noStrike">
                <a:solidFill>
                  <a:schemeClr val="dk1"/>
                </a:solidFill>
                <a:effectLst/>
                <a:uFillTx/>
                <a:latin typeface="Cossette Texte"/>
                <a:ea typeface="Cossette Texte"/>
              </a:rPr>
              <a:t>xx%</a:t>
            </a:r>
            <a:endParaRPr lang="fr-FR" sz="1400" b="0" u="none" strike="noStrike">
              <a:solidFill>
                <a:srgbClr val="FFFFFF"/>
              </a:solidFill>
              <a:effectLst/>
              <a:uFillTx/>
              <a:latin typeface="Arial"/>
            </a:endParaRPr>
          </a:p>
        </p:txBody>
      </p:sp>
      <p:sp>
        <p:nvSpPr>
          <p:cNvPr id="65" name="PlaceHolder 4"/>
          <p:cNvSpPr>
            <a:spLocks noGrp="1"/>
          </p:cNvSpPr>
          <p:nvPr>
            <p:ph type="title"/>
          </p:nvPr>
        </p:nvSpPr>
        <p:spPr>
          <a:xfrm>
            <a:off x="3343680" y="2056680"/>
            <a:ext cx="611640" cy="309960"/>
          </a:xfrm>
          <a:prstGeom prst="rect">
            <a:avLst/>
          </a:prstGeom>
          <a:noFill/>
          <a:ln w="0">
            <a:noFill/>
          </a:ln>
        </p:spPr>
        <p:txBody>
          <a:bodyPr lIns="91440" tIns="91440" rIns="91440" bIns="91440" anchor="b">
            <a:noAutofit/>
          </a:bodyPr>
          <a:lstStyle/>
          <a:p>
            <a:pPr indent="0" algn="ctr">
              <a:lnSpc>
                <a:spcPct val="100000"/>
              </a:lnSpc>
              <a:buNone/>
              <a:tabLst>
                <a:tab pos="0" algn="l"/>
              </a:tabLst>
            </a:pPr>
            <a:r>
              <a:rPr lang="fr-FR" sz="1400" b="0" u="none" strike="noStrike">
                <a:solidFill>
                  <a:schemeClr val="dk1"/>
                </a:solidFill>
                <a:effectLst/>
                <a:uFillTx/>
                <a:latin typeface="Cossette Texte"/>
                <a:ea typeface="Cossette Texte"/>
              </a:rPr>
              <a:t>xx%</a:t>
            </a:r>
            <a:endParaRPr lang="fr-FR" sz="1400" b="0" u="none" strike="noStrike">
              <a:solidFill>
                <a:srgbClr val="FFFFFF"/>
              </a:solidFill>
              <a:effectLst/>
              <a:uFillTx/>
              <a:latin typeface="Arial"/>
            </a:endParaRPr>
          </a:p>
        </p:txBody>
      </p:sp>
      <p:sp>
        <p:nvSpPr>
          <p:cNvPr id="66" name="PlaceHolder 5"/>
          <p:cNvSpPr>
            <a:spLocks noGrp="1"/>
          </p:cNvSpPr>
          <p:nvPr>
            <p:ph type="title"/>
          </p:nvPr>
        </p:nvSpPr>
        <p:spPr>
          <a:xfrm>
            <a:off x="3343680" y="4604400"/>
            <a:ext cx="612360" cy="309960"/>
          </a:xfrm>
          <a:prstGeom prst="rect">
            <a:avLst/>
          </a:prstGeom>
          <a:noFill/>
          <a:ln w="0">
            <a:noFill/>
          </a:ln>
        </p:spPr>
        <p:txBody>
          <a:bodyPr lIns="91440" tIns="91440" rIns="91440" bIns="91440" anchor="b">
            <a:noAutofit/>
          </a:bodyPr>
          <a:lstStyle/>
          <a:p>
            <a:pPr indent="0" algn="ctr">
              <a:lnSpc>
                <a:spcPct val="100000"/>
              </a:lnSpc>
              <a:buNone/>
              <a:tabLst>
                <a:tab pos="0" algn="l"/>
              </a:tabLst>
            </a:pPr>
            <a:r>
              <a:rPr lang="fr-FR" sz="1400" b="0" u="none" strike="noStrike">
                <a:solidFill>
                  <a:schemeClr val="dk1"/>
                </a:solidFill>
                <a:effectLst/>
                <a:uFillTx/>
                <a:latin typeface="Cossette Texte"/>
                <a:ea typeface="Cossette Texte"/>
              </a:rPr>
              <a:t>xx%</a:t>
            </a:r>
            <a:endParaRPr lang="fr-FR" sz="1400" b="0" u="none" strike="noStrike">
              <a:solidFill>
                <a:srgbClr val="FFFFFF"/>
              </a:solidFill>
              <a:effectLst/>
              <a:uFillTx/>
              <a:latin typeface="Arial"/>
            </a:endParaRPr>
          </a:p>
        </p:txBody>
      </p:sp>
      <p:sp>
        <p:nvSpPr>
          <p:cNvPr id="67" name="PlaceHolder 6"/>
          <p:cNvSpPr>
            <a:spLocks noGrp="1"/>
          </p:cNvSpPr>
          <p:nvPr>
            <p:ph type="title"/>
          </p:nvPr>
        </p:nvSpPr>
        <p:spPr>
          <a:xfrm>
            <a:off x="8300520" y="3330360"/>
            <a:ext cx="613080" cy="309960"/>
          </a:xfrm>
          <a:prstGeom prst="rect">
            <a:avLst/>
          </a:prstGeom>
          <a:noFill/>
          <a:ln w="0">
            <a:noFill/>
          </a:ln>
        </p:spPr>
        <p:txBody>
          <a:bodyPr lIns="91440" tIns="91440" rIns="91440" bIns="91440" anchor="b">
            <a:noAutofit/>
          </a:bodyPr>
          <a:lstStyle/>
          <a:p>
            <a:pPr indent="0" algn="ctr">
              <a:lnSpc>
                <a:spcPct val="100000"/>
              </a:lnSpc>
              <a:buNone/>
              <a:tabLst>
                <a:tab pos="0" algn="l"/>
              </a:tabLst>
            </a:pPr>
            <a:r>
              <a:rPr lang="fr-FR" sz="1400" b="0" u="none" strike="noStrike">
                <a:solidFill>
                  <a:schemeClr val="dk1"/>
                </a:solidFill>
                <a:effectLst/>
                <a:uFillTx/>
                <a:latin typeface="Cossette Texte"/>
                <a:ea typeface="Cossette Texte"/>
              </a:rPr>
              <a:t>xx%</a:t>
            </a:r>
            <a:endParaRPr lang="fr-FR" sz="1400" b="0" u="none" strike="noStrike">
              <a:solidFill>
                <a:srgbClr val="FFFFFF"/>
              </a:solidFill>
              <a:effectLst/>
              <a:uFillTx/>
              <a:latin typeface="Arial"/>
            </a:endParaRPr>
          </a:p>
        </p:txBody>
      </p:sp>
      <p:sp>
        <p:nvSpPr>
          <p:cNvPr id="68" name="PlaceHolder 7"/>
          <p:cNvSpPr>
            <a:spLocks noGrp="1"/>
          </p:cNvSpPr>
          <p:nvPr>
            <p:ph type="title"/>
          </p:nvPr>
        </p:nvSpPr>
        <p:spPr>
          <a:xfrm>
            <a:off x="3343320" y="3330360"/>
            <a:ext cx="612360" cy="309960"/>
          </a:xfrm>
          <a:prstGeom prst="rect">
            <a:avLst/>
          </a:prstGeom>
          <a:noFill/>
          <a:ln w="0">
            <a:noFill/>
          </a:ln>
        </p:spPr>
        <p:txBody>
          <a:bodyPr lIns="91440" tIns="91440" rIns="91440" bIns="91440" anchor="b">
            <a:noAutofit/>
          </a:bodyPr>
          <a:lstStyle/>
          <a:p>
            <a:pPr indent="0" algn="ctr">
              <a:lnSpc>
                <a:spcPct val="100000"/>
              </a:lnSpc>
              <a:buNone/>
              <a:tabLst>
                <a:tab pos="0" algn="l"/>
              </a:tabLst>
            </a:pPr>
            <a:r>
              <a:rPr lang="fr-FR" sz="1400" b="0" u="none" strike="noStrike">
                <a:solidFill>
                  <a:schemeClr val="dk1"/>
                </a:solidFill>
                <a:effectLst/>
                <a:uFillTx/>
                <a:latin typeface="Cossette Texte"/>
                <a:ea typeface="Cossette Texte"/>
              </a:rPr>
              <a:t>xx%</a:t>
            </a:r>
            <a:endParaRPr lang="fr-FR" sz="1400" b="0" u="none" strike="noStrike">
              <a:solidFill>
                <a:srgbClr val="FFFFFF"/>
              </a:solidFill>
              <a:effectLst/>
              <a:uFillTx/>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TITLE_ONLY_1_1">
    <p:bg>
      <p:bgPr>
        <a:solidFill>
          <a:schemeClr val="lt1"/>
        </a:solidFill>
        <a:effectLst/>
      </p:bgPr>
    </p:bg>
    <p:spTree>
      <p:nvGrpSpPr>
        <p:cNvPr id="1" name=""/>
        <p:cNvGrpSpPr/>
        <p:nvPr/>
      </p:nvGrpSpPr>
      <p:grpSpPr>
        <a:xfrm>
          <a:off x="0" y="0"/>
          <a:ext cx="0" cy="0"/>
          <a:chOff x="0" y="0"/>
          <a:chExt cx="0" cy="0"/>
        </a:xfrm>
      </p:grpSpPr>
      <p:pic>
        <p:nvPicPr>
          <p:cNvPr id="69" name="Google Shape;117;p19"/>
          <p:cNvPicPr/>
          <p:nvPr/>
        </p:nvPicPr>
        <p:blipFill>
          <a:blip r:embed="rId2"/>
          <a:stretch/>
        </p:blipFill>
        <p:spPr>
          <a:xfrm>
            <a:off x="0" y="0"/>
            <a:ext cx="9143280" cy="5142960"/>
          </a:xfrm>
          <a:prstGeom prst="rect">
            <a:avLst/>
          </a:prstGeom>
          <a:noFill/>
          <a:ln w="0">
            <a:noFill/>
          </a:ln>
        </p:spPr>
      </p:pic>
      <p:sp>
        <p:nvSpPr>
          <p:cNvPr id="70" name="PlaceHolder 1"/>
          <p:cNvSpPr>
            <a:spLocks noGrp="1"/>
          </p:cNvSpPr>
          <p:nvPr>
            <p:ph type="title"/>
          </p:nvPr>
        </p:nvSpPr>
        <p:spPr>
          <a:xfrm>
            <a:off x="228600" y="210240"/>
            <a:ext cx="8686080" cy="572040"/>
          </a:xfrm>
          <a:prstGeom prst="rect">
            <a:avLst/>
          </a:prstGeom>
          <a:noFill/>
          <a:ln w="0">
            <a:noFill/>
          </a:ln>
        </p:spPr>
        <p:txBody>
          <a:bodyPr lIns="91440" tIns="91440" rIns="91440" bIns="91440" anchor="t">
            <a:noAutofit/>
          </a:bodyPr>
          <a:lstStyle/>
          <a:p>
            <a:pPr indent="0">
              <a:lnSpc>
                <a:spcPct val="100000"/>
              </a:lnSpc>
              <a:buNone/>
              <a:tabLst>
                <a:tab pos="0" algn="l"/>
              </a:tabLst>
            </a:pPr>
            <a:r>
              <a:rPr lang="fr-FR" sz="1800" b="0" u="none" strike="noStrike">
                <a:solidFill>
                  <a:schemeClr val="dk1"/>
                </a:solidFill>
                <a:effectLst/>
                <a:uFillTx/>
                <a:latin typeface="Arial"/>
              </a:rPr>
              <a:t>Click to edit the title text format</a:t>
            </a:r>
            <a:endParaRPr lang="fr-FR" sz="1800" b="0" u="none" strike="noStrike">
              <a:solidFill>
                <a:srgbClr val="FFFFFF"/>
              </a:solidFill>
              <a:effectLst/>
              <a:uFillTx/>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grpSp>
        <p:nvGrpSpPr>
          <p:cNvPr id="71" name="Google Shape;120;p20"/>
          <p:cNvGrpSpPr/>
          <p:nvPr/>
        </p:nvGrpSpPr>
        <p:grpSpPr>
          <a:xfrm>
            <a:off x="0" y="0"/>
            <a:ext cx="9143280" cy="5143320"/>
            <a:chOff x="0" y="0"/>
            <a:chExt cx="9143280" cy="5143320"/>
          </a:xfrm>
        </p:grpSpPr>
        <p:pic>
          <p:nvPicPr>
            <p:cNvPr id="72" name="Google Shape;121;p20"/>
            <p:cNvPicPr/>
            <p:nvPr/>
          </p:nvPicPr>
          <p:blipFill>
            <a:blip r:embed="rId2"/>
            <a:stretch/>
          </p:blipFill>
          <p:spPr>
            <a:xfrm>
              <a:off x="0" y="0"/>
              <a:ext cx="9143280" cy="5142960"/>
            </a:xfrm>
            <a:prstGeom prst="rect">
              <a:avLst/>
            </a:prstGeom>
            <a:noFill/>
            <a:ln w="0">
              <a:noFill/>
            </a:ln>
          </p:spPr>
        </p:pic>
        <p:pic>
          <p:nvPicPr>
            <p:cNvPr id="73" name="Google Shape;122;p20"/>
            <p:cNvPicPr/>
            <p:nvPr/>
          </p:nvPicPr>
          <p:blipFill>
            <a:blip r:embed="rId3"/>
            <a:srcRect t="5295" b="53131"/>
            <a:stretch/>
          </p:blipFill>
          <p:spPr>
            <a:xfrm rot="10800000" flipH="1">
              <a:off x="0" y="3006000"/>
              <a:ext cx="9143280" cy="2136960"/>
            </a:xfrm>
            <a:prstGeom prst="rect">
              <a:avLst/>
            </a:prstGeom>
            <a:noFill/>
            <a:ln w="0">
              <a:noFill/>
            </a:ln>
          </p:spPr>
        </p:pic>
      </p:grpSp>
      <p:sp>
        <p:nvSpPr>
          <p:cNvPr id="74" name="PlaceHolder 1"/>
          <p:cNvSpPr>
            <a:spLocks noGrp="1"/>
          </p:cNvSpPr>
          <p:nvPr>
            <p:ph type="title"/>
          </p:nvPr>
        </p:nvSpPr>
        <p:spPr>
          <a:xfrm>
            <a:off x="228600" y="192960"/>
            <a:ext cx="3733560" cy="1170720"/>
          </a:xfrm>
          <a:prstGeom prst="rect">
            <a:avLst/>
          </a:prstGeom>
          <a:noFill/>
          <a:ln w="0">
            <a:noFill/>
          </a:ln>
        </p:spPr>
        <p:txBody>
          <a:bodyPr lIns="91440" tIns="91440" rIns="91440" bIns="91440" anchor="t">
            <a:noAutofit/>
          </a:bodyPr>
          <a:lstStyle/>
          <a:p>
            <a:pPr indent="0">
              <a:lnSpc>
                <a:spcPct val="100000"/>
              </a:lnSpc>
              <a:buNone/>
              <a:tabLst>
                <a:tab pos="0" algn="l"/>
              </a:tabLst>
            </a:pPr>
            <a:r>
              <a:rPr lang="fr-FR" sz="2500" b="0" u="none" strike="noStrike">
                <a:solidFill>
                  <a:schemeClr val="dk1"/>
                </a:solidFill>
                <a:effectLst/>
                <a:uFillTx/>
                <a:latin typeface="Arial"/>
              </a:rPr>
              <a:t>Click to edit the title text format</a:t>
            </a:r>
            <a:endParaRPr lang="fr-FR" sz="2500" b="0" u="none" strike="noStrike">
              <a:solidFill>
                <a:srgbClr val="FFFFFF"/>
              </a:solidFill>
              <a:effectLst/>
              <a:uFillTx/>
              <a:latin typeface="Arial"/>
            </a:endParaRPr>
          </a:p>
        </p:txBody>
      </p:sp>
      <p:sp>
        <p:nvSpPr>
          <p:cNvPr id="75" name="Google Shape;125;p20"/>
          <p:cNvSpPr/>
          <p:nvPr/>
        </p:nvSpPr>
        <p:spPr>
          <a:xfrm>
            <a:off x="2715840" y="4358880"/>
            <a:ext cx="3733560" cy="55548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defTabSz="914400">
              <a:lnSpc>
                <a:spcPct val="100000"/>
              </a:lnSpc>
              <a:spcBef>
                <a:spcPts val="300"/>
              </a:spcBef>
              <a:tabLst>
                <a:tab pos="0" algn="l"/>
              </a:tabLst>
            </a:pPr>
            <a:r>
              <a:rPr lang="en" sz="1000" b="1" u="none" strike="noStrike">
                <a:solidFill>
                  <a:schemeClr val="dk1"/>
                </a:solidFill>
                <a:effectLst/>
                <a:uFillTx/>
                <a:latin typeface="Inter Tight"/>
                <a:ea typeface="Inter Tight"/>
              </a:rPr>
              <a:t>CREDITS:</a:t>
            </a:r>
            <a:r>
              <a:rPr lang="en" sz="1000" b="0" u="none" strike="noStrike">
                <a:solidFill>
                  <a:schemeClr val="dk1"/>
                </a:solidFill>
                <a:effectLst/>
                <a:uFillTx/>
                <a:latin typeface="Inter Tight"/>
                <a:ea typeface="Inter Tight"/>
              </a:rPr>
              <a:t> This presentation template was created by </a:t>
            </a:r>
            <a:r>
              <a:rPr lang="en" sz="1000" b="1" u="sng" strike="noStrike">
                <a:solidFill>
                  <a:schemeClr val="hlink"/>
                </a:solidFill>
                <a:effectLst/>
                <a:uFillTx/>
                <a:latin typeface="Inter Tight"/>
                <a:ea typeface="Inter Tight"/>
                <a:hlinkClick r:id="rId4"/>
              </a:rPr>
              <a:t>Slidesgo</a:t>
            </a:r>
            <a:r>
              <a:rPr lang="en" sz="1000" b="0" u="none" strike="noStrike">
                <a:solidFill>
                  <a:schemeClr val="dk1"/>
                </a:solidFill>
                <a:effectLst/>
                <a:uFillTx/>
                <a:latin typeface="Inter Tight"/>
                <a:ea typeface="Inter Tight"/>
              </a:rPr>
              <a:t>, and includes icons, infographics &amp; images by </a:t>
            </a:r>
            <a:r>
              <a:rPr lang="en" sz="1000" b="1" u="sng" strike="noStrike">
                <a:solidFill>
                  <a:schemeClr val="dk1"/>
                </a:solidFill>
                <a:effectLst/>
                <a:uFillTx/>
                <a:latin typeface="Inter Tight"/>
                <a:ea typeface="Inter Tight"/>
                <a:hlinkClick r:id="rId5"/>
              </a:rPr>
              <a:t>Freepik</a:t>
            </a:r>
            <a:r>
              <a:rPr lang="en" sz="1000" b="0" u="sng" strike="noStrike">
                <a:solidFill>
                  <a:schemeClr val="dk1"/>
                </a:solidFill>
                <a:effectLst/>
                <a:uFillTx/>
                <a:latin typeface="Inter Tight"/>
                <a:ea typeface="Inter Tight"/>
              </a:rPr>
              <a:t> </a:t>
            </a:r>
            <a:endParaRPr lang="fr-FR" sz="1000" b="0" u="none" strike="noStrike">
              <a:solidFill>
                <a:srgbClr val="FFFFFF"/>
              </a:solidFill>
              <a:effectLst/>
              <a:uFillTx/>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grpSp>
        <p:nvGrpSpPr>
          <p:cNvPr id="76" name="Google Shape;15;p3"/>
          <p:cNvGrpSpPr/>
          <p:nvPr/>
        </p:nvGrpSpPr>
        <p:grpSpPr>
          <a:xfrm>
            <a:off x="0" y="0"/>
            <a:ext cx="9143280" cy="5142960"/>
            <a:chOff x="0" y="0"/>
            <a:chExt cx="9143280" cy="5142960"/>
          </a:xfrm>
        </p:grpSpPr>
        <p:pic>
          <p:nvPicPr>
            <p:cNvPr id="77" name="Google Shape;16;p3"/>
            <p:cNvPicPr/>
            <p:nvPr/>
          </p:nvPicPr>
          <p:blipFill>
            <a:blip r:embed="rId2"/>
            <a:stretch/>
          </p:blipFill>
          <p:spPr>
            <a:xfrm>
              <a:off x="0" y="0"/>
              <a:ext cx="9143280" cy="5142960"/>
            </a:xfrm>
            <a:prstGeom prst="rect">
              <a:avLst/>
            </a:prstGeom>
            <a:noFill/>
            <a:ln w="0">
              <a:noFill/>
            </a:ln>
          </p:spPr>
        </p:pic>
        <p:pic>
          <p:nvPicPr>
            <p:cNvPr id="78" name="Google Shape;17;p3"/>
            <p:cNvPicPr/>
            <p:nvPr/>
          </p:nvPicPr>
          <p:blipFill>
            <a:blip r:embed="rId3"/>
            <a:srcRect t="5295" b="53131"/>
            <a:stretch/>
          </p:blipFill>
          <p:spPr>
            <a:xfrm>
              <a:off x="0" y="0"/>
              <a:ext cx="9143280" cy="2136960"/>
            </a:xfrm>
            <a:prstGeom prst="rect">
              <a:avLst/>
            </a:prstGeom>
            <a:noFill/>
            <a:ln w="0">
              <a:noFill/>
            </a:ln>
          </p:spPr>
        </p:pic>
      </p:grpSp>
      <p:sp>
        <p:nvSpPr>
          <p:cNvPr id="79" name="PlaceHolder 1"/>
          <p:cNvSpPr>
            <a:spLocks noGrp="1"/>
          </p:cNvSpPr>
          <p:nvPr>
            <p:ph type="title"/>
          </p:nvPr>
        </p:nvSpPr>
        <p:spPr>
          <a:xfrm>
            <a:off x="228600" y="3454200"/>
            <a:ext cx="3719160" cy="1510560"/>
          </a:xfrm>
          <a:prstGeom prst="rect">
            <a:avLst/>
          </a:prstGeom>
          <a:noFill/>
          <a:ln w="0">
            <a:noFill/>
          </a:ln>
        </p:spPr>
        <p:txBody>
          <a:bodyPr lIns="91440" tIns="91440" rIns="91440" bIns="91440" anchor="b">
            <a:noAutofit/>
          </a:bodyPr>
          <a:lstStyle/>
          <a:p>
            <a:pPr indent="0">
              <a:lnSpc>
                <a:spcPct val="100000"/>
              </a:lnSpc>
              <a:buNone/>
              <a:tabLst>
                <a:tab pos="0" algn="l"/>
              </a:tabLst>
            </a:pPr>
            <a:r>
              <a:rPr lang="fr-FR" sz="2500" b="0" u="none" strike="noStrike">
                <a:solidFill>
                  <a:schemeClr val="dk1"/>
                </a:solidFill>
                <a:effectLst/>
                <a:uFillTx/>
                <a:latin typeface="Arial"/>
              </a:rPr>
              <a:t>Click to edit the title text format</a:t>
            </a:r>
            <a:endParaRPr lang="fr-FR" sz="2500" b="0" u="none" strike="noStrike">
              <a:solidFill>
                <a:srgbClr val="FFFFFF"/>
              </a:solidFill>
              <a:effectLst/>
              <a:uFillTx/>
              <a:latin typeface="Arial"/>
            </a:endParaRPr>
          </a:p>
        </p:txBody>
      </p:sp>
      <p:sp>
        <p:nvSpPr>
          <p:cNvPr id="80" name="PlaceHolder 2"/>
          <p:cNvSpPr>
            <a:spLocks noGrp="1"/>
          </p:cNvSpPr>
          <p:nvPr>
            <p:ph type="title"/>
          </p:nvPr>
        </p:nvSpPr>
        <p:spPr>
          <a:xfrm>
            <a:off x="4633560" y="2827440"/>
            <a:ext cx="1651320" cy="915120"/>
          </a:xfrm>
          <a:prstGeom prst="rect">
            <a:avLst/>
          </a:prstGeom>
          <a:noFill/>
          <a:ln w="0">
            <a:noFill/>
          </a:ln>
        </p:spPr>
        <p:txBody>
          <a:bodyPr lIns="91440" tIns="91440" rIns="91440" bIns="91440" anchor="b">
            <a:noAutofit/>
          </a:bodyPr>
          <a:lstStyle/>
          <a:p>
            <a:pPr indent="0">
              <a:lnSpc>
                <a:spcPct val="100000"/>
              </a:lnSpc>
              <a:buNone/>
              <a:tabLst>
                <a:tab pos="0" algn="l"/>
              </a:tabLst>
            </a:pPr>
            <a:r>
              <a:rPr lang="fr-FR" sz="2500" b="0" u="none" strike="noStrike">
                <a:solidFill>
                  <a:schemeClr val="dk1"/>
                </a:solidFill>
                <a:effectLst/>
                <a:uFillTx/>
                <a:latin typeface="Cossette Texte"/>
                <a:ea typeface="Cossette Texte"/>
              </a:rPr>
              <a:t>xx%</a:t>
            </a:r>
            <a:endParaRPr lang="fr-FR" sz="2500" b="0" u="none" strike="noStrike">
              <a:solidFill>
                <a:srgbClr val="FFFFFF"/>
              </a:solidFill>
              <a:effectLst/>
              <a:uFillTx/>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81" name="Google Shape;139;p25"/>
          <p:cNvSpPr/>
          <p:nvPr/>
        </p:nvSpPr>
        <p:spPr>
          <a:xfrm>
            <a:off x="0" y="-10440"/>
            <a:ext cx="9143280" cy="118008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82" name="PlaceHolder 1"/>
          <p:cNvSpPr>
            <a:spLocks noGrp="1"/>
          </p:cNvSpPr>
          <p:nvPr>
            <p:ph type="title"/>
          </p:nvPr>
        </p:nvSpPr>
        <p:spPr>
          <a:xfrm>
            <a:off x="713160" y="539640"/>
            <a:ext cx="7716960" cy="481680"/>
          </a:xfrm>
          <a:prstGeom prst="rect">
            <a:avLst/>
          </a:prstGeom>
          <a:noFill/>
          <a:ln w="0">
            <a:noFill/>
          </a:ln>
        </p:spPr>
        <p:txBody>
          <a:bodyPr lIns="91440" tIns="91440" rIns="91440" bIns="91440" anchor="t">
            <a:noAutofit/>
          </a:bodyPr>
          <a:lstStyle/>
          <a:p>
            <a:pPr indent="0">
              <a:lnSpc>
                <a:spcPct val="100000"/>
              </a:lnSpc>
              <a:buNone/>
              <a:tabLst>
                <a:tab pos="0" algn="l"/>
              </a:tabLst>
            </a:pPr>
            <a:r>
              <a:rPr lang="fr-FR" sz="2200" b="0" u="none" strike="noStrike">
                <a:solidFill>
                  <a:schemeClr val="dk1"/>
                </a:solidFill>
                <a:effectLst/>
                <a:uFillTx/>
                <a:latin typeface="Arial"/>
              </a:rPr>
              <a:t>Click to edit the title text format</a:t>
            </a:r>
            <a:endParaRPr lang="fr-FR" sz="2200" b="0" u="none" strike="noStrike">
              <a:solidFill>
                <a:srgbClr val="000000"/>
              </a:solidFill>
              <a:effectLst/>
              <a:uFillTx/>
              <a:latin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83" name="Google Shape;142;p26"/>
          <p:cNvSpPr/>
          <p:nvPr/>
        </p:nvSpPr>
        <p:spPr>
          <a:xfrm>
            <a:off x="0" y="-10440"/>
            <a:ext cx="9143280" cy="118008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84" name="PlaceHolder 1"/>
          <p:cNvSpPr>
            <a:spLocks noGrp="1"/>
          </p:cNvSpPr>
          <p:nvPr>
            <p:ph type="title"/>
          </p:nvPr>
        </p:nvSpPr>
        <p:spPr>
          <a:xfrm>
            <a:off x="728640" y="539640"/>
            <a:ext cx="3346920" cy="481680"/>
          </a:xfrm>
          <a:prstGeom prst="rect">
            <a:avLst/>
          </a:prstGeom>
          <a:noFill/>
          <a:ln w="0">
            <a:noFill/>
          </a:ln>
        </p:spPr>
        <p:txBody>
          <a:bodyPr lIns="91440" tIns="91440" rIns="91440" bIns="91440" anchor="t">
            <a:noAutofit/>
          </a:bodyPr>
          <a:lstStyle/>
          <a:p>
            <a:pPr indent="0">
              <a:lnSpc>
                <a:spcPct val="100000"/>
              </a:lnSpc>
              <a:buNone/>
              <a:tabLst>
                <a:tab pos="0" algn="l"/>
              </a:tabLst>
            </a:pPr>
            <a:r>
              <a:rPr lang="fr-FR" sz="2200" b="0" u="none" strike="noStrike">
                <a:solidFill>
                  <a:schemeClr val="dk1"/>
                </a:solidFill>
                <a:effectLst/>
                <a:uFillTx/>
                <a:latin typeface="Arial"/>
              </a:rPr>
              <a:t>Click to edit the title text format</a:t>
            </a:r>
            <a:endParaRPr lang="fr-FR" sz="2200" b="0" u="none" strike="noStrike">
              <a:solidFill>
                <a:srgbClr val="000000"/>
              </a:solidFill>
              <a:effectLst/>
              <a:uFillTx/>
              <a:latin typeface="Arial"/>
            </a:endParaRPr>
          </a:p>
        </p:txBody>
      </p:sp>
      <p:sp>
        <p:nvSpPr>
          <p:cNvPr id="85" name="PlaceHolder 2"/>
          <p:cNvSpPr>
            <a:spLocks noGrp="1"/>
          </p:cNvSpPr>
          <p:nvPr>
            <p:ph type="title"/>
          </p:nvPr>
        </p:nvSpPr>
        <p:spPr>
          <a:xfrm>
            <a:off x="4977720" y="539640"/>
            <a:ext cx="3457800" cy="481680"/>
          </a:xfrm>
          <a:prstGeom prst="rect">
            <a:avLst/>
          </a:prstGeom>
          <a:noFill/>
          <a:ln w="0">
            <a:noFill/>
          </a:ln>
        </p:spPr>
        <p:txBody>
          <a:bodyPr lIns="91440" tIns="91440" rIns="91440" bIns="91440" anchor="t">
            <a:noAutofit/>
          </a:bodyPr>
          <a:lstStyle/>
          <a:p>
            <a:pPr indent="0">
              <a:lnSpc>
                <a:spcPct val="100000"/>
              </a:lnSpc>
              <a:buNone/>
              <a:tabLst>
                <a:tab pos="0" algn="l"/>
              </a:tabLst>
            </a:pPr>
            <a:r>
              <a:rPr lang="fr-FR" sz="2200" b="0" u="none" strike="noStrike">
                <a:solidFill>
                  <a:schemeClr val="dk1"/>
                </a:solidFill>
                <a:effectLst/>
                <a:uFillTx/>
                <a:latin typeface="Arial"/>
              </a:rPr>
              <a:t>Click to edit the title text format</a:t>
            </a:r>
            <a:endParaRPr lang="fr-FR" sz="2200" b="0" u="none" strike="noStrike">
              <a:solidFill>
                <a:srgbClr val="000000"/>
              </a:solidFill>
              <a:effectLst/>
              <a:uFillTx/>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CUSTOM_19_1_1_1_1">
    <p:bg>
      <p:bgPr>
        <a:solidFill>
          <a:schemeClr val="lt1"/>
        </a:solidFill>
        <a:effectLst/>
      </p:bgPr>
    </p:bg>
    <p:spTree>
      <p:nvGrpSpPr>
        <p:cNvPr id="1" name=""/>
        <p:cNvGrpSpPr/>
        <p:nvPr/>
      </p:nvGrpSpPr>
      <p:grpSpPr>
        <a:xfrm>
          <a:off x="0" y="0"/>
          <a:ext cx="0" cy="0"/>
          <a:chOff x="0" y="0"/>
          <a:chExt cx="0" cy="0"/>
        </a:xfrm>
      </p:grpSpPr>
      <p:grpSp>
        <p:nvGrpSpPr>
          <p:cNvPr id="9" name="Google Shape;77;p14"/>
          <p:cNvGrpSpPr/>
          <p:nvPr/>
        </p:nvGrpSpPr>
        <p:grpSpPr>
          <a:xfrm>
            <a:off x="0" y="0"/>
            <a:ext cx="9143280" cy="5142960"/>
            <a:chOff x="0" y="0"/>
            <a:chExt cx="9143280" cy="5142960"/>
          </a:xfrm>
        </p:grpSpPr>
        <p:pic>
          <p:nvPicPr>
            <p:cNvPr id="10" name="Google Shape;78;p14"/>
            <p:cNvPicPr/>
            <p:nvPr/>
          </p:nvPicPr>
          <p:blipFill>
            <a:blip r:embed="rId2"/>
            <a:stretch/>
          </p:blipFill>
          <p:spPr>
            <a:xfrm>
              <a:off x="0" y="0"/>
              <a:ext cx="9143280" cy="5142960"/>
            </a:xfrm>
            <a:prstGeom prst="rect">
              <a:avLst/>
            </a:prstGeom>
            <a:noFill/>
            <a:ln w="0">
              <a:noFill/>
            </a:ln>
          </p:spPr>
        </p:pic>
        <p:pic>
          <p:nvPicPr>
            <p:cNvPr id="11" name="Google Shape;79;p14"/>
            <p:cNvPicPr/>
            <p:nvPr/>
          </p:nvPicPr>
          <p:blipFill>
            <a:blip r:embed="rId3">
              <a:alphaModFix amt="90000"/>
            </a:blip>
            <a:srcRect l="69695" r="7852"/>
            <a:stretch/>
          </p:blipFill>
          <p:spPr>
            <a:xfrm>
              <a:off x="7092720" y="0"/>
              <a:ext cx="2050560" cy="5142960"/>
            </a:xfrm>
            <a:prstGeom prst="rect">
              <a:avLst/>
            </a:prstGeom>
            <a:noFill/>
            <a:ln w="0">
              <a:noFill/>
            </a:ln>
          </p:spPr>
        </p:pic>
      </p:grpSp>
      <p:sp>
        <p:nvSpPr>
          <p:cNvPr id="12" name="PlaceHolder 1"/>
          <p:cNvSpPr>
            <a:spLocks noGrp="1"/>
          </p:cNvSpPr>
          <p:nvPr>
            <p:ph type="title"/>
          </p:nvPr>
        </p:nvSpPr>
        <p:spPr>
          <a:xfrm>
            <a:off x="228600" y="3773880"/>
            <a:ext cx="3719160" cy="1170720"/>
          </a:xfrm>
          <a:prstGeom prst="rect">
            <a:avLst/>
          </a:prstGeom>
          <a:noFill/>
          <a:ln w="0">
            <a:noFill/>
          </a:ln>
        </p:spPr>
        <p:txBody>
          <a:bodyPr lIns="91440" tIns="91440" rIns="91440" bIns="91440" anchor="b">
            <a:noAutofit/>
          </a:bodyPr>
          <a:lstStyle/>
          <a:p>
            <a:pPr indent="0">
              <a:lnSpc>
                <a:spcPct val="100000"/>
              </a:lnSpc>
              <a:buNone/>
              <a:tabLst>
                <a:tab pos="0" algn="l"/>
              </a:tabLst>
            </a:pPr>
            <a:r>
              <a:rPr lang="fr-FR" sz="1800" b="0" u="none" strike="noStrike">
                <a:solidFill>
                  <a:schemeClr val="dk1"/>
                </a:solidFill>
                <a:effectLst/>
                <a:uFillTx/>
                <a:latin typeface="Arial"/>
              </a:rPr>
              <a:t>Click to edit the title text format</a:t>
            </a:r>
            <a:endParaRPr lang="fr-FR" sz="1800" b="0" u="none" strike="noStrike">
              <a:solidFill>
                <a:srgbClr val="FFFFFF"/>
              </a:solidFill>
              <a:effectLst/>
              <a:uFillTx/>
              <a:latin typeface="Arial"/>
            </a:endParaRPr>
          </a:p>
        </p:txBody>
      </p:sp>
      <p:sp>
        <p:nvSpPr>
          <p:cNvPr id="13" name="PlaceHolder 2"/>
          <p:cNvSpPr>
            <a:spLocks noGrp="1"/>
          </p:cNvSpPr>
          <p:nvPr>
            <p:ph type="body"/>
          </p:nvPr>
        </p:nvSpPr>
        <p:spPr>
          <a:xfrm>
            <a:off x="457200" y="1203480"/>
            <a:ext cx="8228880" cy="2982600"/>
          </a:xfrm>
          <a:prstGeom prst="rect">
            <a:avLst/>
          </a:prstGeom>
          <a:noFill/>
          <a:ln w="0">
            <a:noFill/>
          </a:ln>
        </p:spPr>
        <p:txBody>
          <a:bodyPr lIns="0" tIns="0" rIns="0" bIns="0" anchor="t">
            <a:normAutofit/>
          </a:bodyPr>
          <a:lstStyle/>
          <a:p>
            <a:pPr marL="432000" indent="-324000">
              <a:lnSpc>
                <a:spcPct val="100000"/>
              </a:lnSpc>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endParaRPr lang="fr-FR" sz="1400" b="0" u="none" strike="noStrike">
              <a:solidFill>
                <a:srgbClr val="FFFFFF"/>
              </a:solidFill>
              <a:effectLst/>
              <a:uFillTx/>
              <a:latin typeface="Arial"/>
            </a:endParaRPr>
          </a:p>
          <a:p>
            <a:pPr marL="864000" lvl="1" indent="-324000">
              <a:lnSpc>
                <a:spcPct val="100000"/>
              </a:lnSpc>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endParaRPr lang="fr-FR" sz="1400" b="0" u="none" strike="noStrike">
              <a:solidFill>
                <a:srgbClr val="FFFFFF"/>
              </a:solidFill>
              <a:effectLst/>
              <a:uFillTx/>
              <a:latin typeface="Arial"/>
            </a:endParaRPr>
          </a:p>
          <a:p>
            <a:pPr marL="1296000" lvl="2" indent="-288000">
              <a:lnSpc>
                <a:spcPct val="100000"/>
              </a:lnSpc>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endParaRPr lang="fr-FR" sz="1400" b="0" u="none" strike="noStrike">
              <a:solidFill>
                <a:srgbClr val="FFFFFF"/>
              </a:solidFill>
              <a:effectLst/>
              <a:uFillTx/>
              <a:latin typeface="Arial"/>
            </a:endParaRPr>
          </a:p>
          <a:p>
            <a:pPr marL="1728000" lvl="3" indent="-216000">
              <a:lnSpc>
                <a:spcPct val="100000"/>
              </a:lnSpc>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endParaRPr lang="fr-FR" sz="1400" b="0" u="none" strike="noStrike">
              <a:solidFill>
                <a:srgbClr val="FFFFFF"/>
              </a:solidFill>
              <a:effectLst/>
              <a:uFillTx/>
              <a:latin typeface="Arial"/>
            </a:endParaRPr>
          </a:p>
          <a:p>
            <a:pPr marL="2160000" lvl="4" indent="-216000">
              <a:lnSpc>
                <a:spcPct val="100000"/>
              </a:lnSpc>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endParaRPr lang="fr-FR" sz="2000" b="0" u="none" strike="noStrike">
              <a:solidFill>
                <a:srgbClr val="FFFFFF"/>
              </a:solidFill>
              <a:effectLst/>
              <a:uFillTx/>
              <a:latin typeface="Arial"/>
            </a:endParaRPr>
          </a:p>
          <a:p>
            <a:pPr marL="2592000" lvl="5" indent="-216000">
              <a:lnSpc>
                <a:spcPct val="100000"/>
              </a:lnSpc>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endParaRPr lang="fr-FR" sz="2000" b="0" u="none" strike="noStrike">
              <a:solidFill>
                <a:srgbClr val="FFFFFF"/>
              </a:solidFill>
              <a:effectLst/>
              <a:uFillTx/>
              <a:latin typeface="Arial"/>
            </a:endParaRPr>
          </a:p>
          <a:p>
            <a:pPr marL="3024000" lvl="6" indent="-216000">
              <a:lnSpc>
                <a:spcPct val="100000"/>
              </a:lnSpc>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endParaRPr lang="fr-FR" sz="2000" b="0" u="none" strike="noStrike">
              <a:solidFill>
                <a:srgbClr val="FFFFFF"/>
              </a:solidFill>
              <a:effectLst/>
              <a:uFillTx/>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grpSp>
        <p:nvGrpSpPr>
          <p:cNvPr id="14" name="Google Shape;112;p18"/>
          <p:cNvGrpSpPr/>
          <p:nvPr/>
        </p:nvGrpSpPr>
        <p:grpSpPr>
          <a:xfrm>
            <a:off x="0" y="0"/>
            <a:ext cx="9143280" cy="5142960"/>
            <a:chOff x="0" y="0"/>
            <a:chExt cx="9143280" cy="5142960"/>
          </a:xfrm>
        </p:grpSpPr>
        <p:pic>
          <p:nvPicPr>
            <p:cNvPr id="15" name="Google Shape;113;p18"/>
            <p:cNvPicPr/>
            <p:nvPr/>
          </p:nvPicPr>
          <p:blipFill>
            <a:blip r:embed="rId2"/>
            <a:stretch/>
          </p:blipFill>
          <p:spPr>
            <a:xfrm>
              <a:off x="0" y="0"/>
              <a:ext cx="9143280" cy="5142960"/>
            </a:xfrm>
            <a:prstGeom prst="rect">
              <a:avLst/>
            </a:prstGeom>
            <a:noFill/>
            <a:ln w="0">
              <a:noFill/>
            </a:ln>
          </p:spPr>
        </p:pic>
        <p:pic>
          <p:nvPicPr>
            <p:cNvPr id="16" name="Google Shape;114;p18"/>
            <p:cNvPicPr/>
            <p:nvPr/>
          </p:nvPicPr>
          <p:blipFill>
            <a:blip r:embed="rId3">
              <a:alphaModFix amt="90000"/>
            </a:blip>
            <a:srcRect t="52455"/>
            <a:stretch/>
          </p:blipFill>
          <p:spPr>
            <a:xfrm>
              <a:off x="0" y="0"/>
              <a:ext cx="9143280" cy="2444040"/>
            </a:xfrm>
            <a:prstGeom prst="rect">
              <a:avLst/>
            </a:prstGeom>
            <a:noFill/>
            <a:ln w="0">
              <a:noFill/>
            </a:ln>
          </p:spPr>
        </p:pic>
      </p:grpSp>
      <p:sp>
        <p:nvSpPr>
          <p:cNvPr id="17" name="PlaceHolder 1"/>
          <p:cNvSpPr>
            <a:spLocks noGrp="1"/>
          </p:cNvSpPr>
          <p:nvPr>
            <p:ph type="title"/>
          </p:nvPr>
        </p:nvSpPr>
        <p:spPr>
          <a:xfrm>
            <a:off x="228600" y="4377240"/>
            <a:ext cx="8686080" cy="572040"/>
          </a:xfrm>
          <a:prstGeom prst="rect">
            <a:avLst/>
          </a:prstGeom>
          <a:noFill/>
          <a:ln w="0">
            <a:noFill/>
          </a:ln>
        </p:spPr>
        <p:txBody>
          <a:bodyPr lIns="91440" tIns="91440" rIns="91440" bIns="91440" anchor="b">
            <a:noAutofit/>
          </a:bodyPr>
          <a:lstStyle/>
          <a:p>
            <a:pPr indent="0">
              <a:lnSpc>
                <a:spcPct val="100000"/>
              </a:lnSpc>
              <a:buNone/>
              <a:tabLst>
                <a:tab pos="0" algn="l"/>
              </a:tabLst>
            </a:pPr>
            <a:r>
              <a:rPr lang="fr-FR" sz="1800" b="0" u="none" strike="noStrike">
                <a:solidFill>
                  <a:schemeClr val="dk1"/>
                </a:solidFill>
                <a:effectLst/>
                <a:uFillTx/>
                <a:latin typeface="Arial"/>
              </a:rPr>
              <a:t>Click to edit the title text format</a:t>
            </a:r>
            <a:endParaRPr lang="fr-FR" sz="1800" b="0" u="none" strike="noStrike">
              <a:solidFill>
                <a:srgbClr val="FFFFFF"/>
              </a:solidFill>
              <a:effectLst/>
              <a:uFillTx/>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9">
    <p:bg>
      <p:bgPr>
        <a:solidFill>
          <a:schemeClr val="lt1"/>
        </a:solidFill>
        <a:effectLst/>
      </p:bgPr>
    </p:bg>
    <p:spTree>
      <p:nvGrpSpPr>
        <p:cNvPr id="1" name=""/>
        <p:cNvGrpSpPr/>
        <p:nvPr/>
      </p:nvGrpSpPr>
      <p:grpSpPr>
        <a:xfrm>
          <a:off x="0" y="0"/>
          <a:ext cx="0" cy="0"/>
          <a:chOff x="0" y="0"/>
          <a:chExt cx="0" cy="0"/>
        </a:xfrm>
      </p:grpSpPr>
      <p:grpSp>
        <p:nvGrpSpPr>
          <p:cNvPr id="18" name="Google Shape;127;p21"/>
          <p:cNvGrpSpPr/>
          <p:nvPr/>
        </p:nvGrpSpPr>
        <p:grpSpPr>
          <a:xfrm>
            <a:off x="0" y="0"/>
            <a:ext cx="9143280" cy="5142960"/>
            <a:chOff x="0" y="0"/>
            <a:chExt cx="9143280" cy="5142960"/>
          </a:xfrm>
        </p:grpSpPr>
        <p:pic>
          <p:nvPicPr>
            <p:cNvPr id="19" name="Google Shape;128;p21"/>
            <p:cNvPicPr/>
            <p:nvPr/>
          </p:nvPicPr>
          <p:blipFill>
            <a:blip r:embed="rId2"/>
            <a:stretch/>
          </p:blipFill>
          <p:spPr>
            <a:xfrm>
              <a:off x="0" y="0"/>
              <a:ext cx="9143280" cy="5142960"/>
            </a:xfrm>
            <a:prstGeom prst="rect">
              <a:avLst/>
            </a:prstGeom>
            <a:noFill/>
            <a:ln w="0">
              <a:noFill/>
            </a:ln>
          </p:spPr>
        </p:pic>
        <p:pic>
          <p:nvPicPr>
            <p:cNvPr id="20" name="Google Shape;129;p21"/>
            <p:cNvPicPr/>
            <p:nvPr/>
          </p:nvPicPr>
          <p:blipFill>
            <a:blip r:embed="rId3">
              <a:alphaModFix amt="90000"/>
            </a:blip>
            <a:srcRect r="51331"/>
            <a:stretch/>
          </p:blipFill>
          <p:spPr>
            <a:xfrm flipH="1">
              <a:off x="3457080" y="0"/>
              <a:ext cx="4448520" cy="5142960"/>
            </a:xfrm>
            <a:prstGeom prst="rect">
              <a:avLst/>
            </a:prstGeom>
            <a:noFill/>
            <a:ln w="0">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9_1">
    <p:bg>
      <p:bgPr>
        <a:solidFill>
          <a:schemeClr val="lt1"/>
        </a:solidFill>
        <a:effectLst/>
      </p:bgPr>
    </p:bg>
    <p:spTree>
      <p:nvGrpSpPr>
        <p:cNvPr id="1" name=""/>
        <p:cNvGrpSpPr/>
        <p:nvPr/>
      </p:nvGrpSpPr>
      <p:grpSpPr>
        <a:xfrm>
          <a:off x="0" y="0"/>
          <a:ext cx="0" cy="0"/>
          <a:chOff x="0" y="0"/>
          <a:chExt cx="0" cy="0"/>
        </a:xfrm>
      </p:grpSpPr>
      <p:grpSp>
        <p:nvGrpSpPr>
          <p:cNvPr id="21" name="Google Shape;131;p22"/>
          <p:cNvGrpSpPr/>
          <p:nvPr/>
        </p:nvGrpSpPr>
        <p:grpSpPr>
          <a:xfrm>
            <a:off x="0" y="0"/>
            <a:ext cx="9143280" cy="5142960"/>
            <a:chOff x="0" y="0"/>
            <a:chExt cx="9143280" cy="5142960"/>
          </a:xfrm>
        </p:grpSpPr>
        <p:pic>
          <p:nvPicPr>
            <p:cNvPr id="22" name="Google Shape;132;p22"/>
            <p:cNvPicPr/>
            <p:nvPr/>
          </p:nvPicPr>
          <p:blipFill>
            <a:blip r:embed="rId2"/>
            <a:stretch/>
          </p:blipFill>
          <p:spPr>
            <a:xfrm>
              <a:off x="0" y="0"/>
              <a:ext cx="9143280" cy="5142960"/>
            </a:xfrm>
            <a:prstGeom prst="rect">
              <a:avLst/>
            </a:prstGeom>
            <a:noFill/>
            <a:ln w="0">
              <a:noFill/>
            </a:ln>
          </p:spPr>
        </p:pic>
        <p:pic>
          <p:nvPicPr>
            <p:cNvPr id="23" name="Google Shape;133;p22"/>
            <p:cNvPicPr/>
            <p:nvPr/>
          </p:nvPicPr>
          <p:blipFill>
            <a:blip r:embed="rId3">
              <a:alphaModFix amt="90000"/>
            </a:blip>
            <a:srcRect t="41658"/>
            <a:stretch/>
          </p:blipFill>
          <p:spPr>
            <a:xfrm rot="10800000" flipH="1">
              <a:off x="0" y="802800"/>
              <a:ext cx="9143280" cy="2999520"/>
            </a:xfrm>
            <a:prstGeom prst="rect">
              <a:avLst/>
            </a:prstGeom>
            <a:noFill/>
            <a:ln w="0">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grpSp>
        <p:nvGrpSpPr>
          <p:cNvPr id="24" name="Google Shape;25;p5"/>
          <p:cNvGrpSpPr/>
          <p:nvPr/>
        </p:nvGrpSpPr>
        <p:grpSpPr>
          <a:xfrm>
            <a:off x="0" y="0"/>
            <a:ext cx="9143280" cy="5142960"/>
            <a:chOff x="0" y="0"/>
            <a:chExt cx="9143280" cy="5142960"/>
          </a:xfrm>
        </p:grpSpPr>
        <p:pic>
          <p:nvPicPr>
            <p:cNvPr id="25" name="Google Shape;26;p5"/>
            <p:cNvPicPr/>
            <p:nvPr/>
          </p:nvPicPr>
          <p:blipFill>
            <a:blip r:embed="rId2"/>
            <a:stretch/>
          </p:blipFill>
          <p:spPr>
            <a:xfrm>
              <a:off x="0" y="0"/>
              <a:ext cx="9143280" cy="5142960"/>
            </a:xfrm>
            <a:prstGeom prst="rect">
              <a:avLst/>
            </a:prstGeom>
            <a:noFill/>
            <a:ln w="0">
              <a:noFill/>
            </a:ln>
          </p:spPr>
        </p:pic>
        <p:pic>
          <p:nvPicPr>
            <p:cNvPr id="26" name="Google Shape;27;p5"/>
            <p:cNvPicPr/>
            <p:nvPr/>
          </p:nvPicPr>
          <p:blipFill>
            <a:blip r:embed="rId3">
              <a:alphaModFix amt="90000"/>
            </a:blip>
            <a:srcRect t="11611" b="33969"/>
            <a:stretch/>
          </p:blipFill>
          <p:spPr>
            <a:xfrm>
              <a:off x="0" y="2344680"/>
              <a:ext cx="9143280" cy="2797920"/>
            </a:xfrm>
            <a:prstGeom prst="rect">
              <a:avLst/>
            </a:prstGeom>
            <a:noFill/>
            <a:ln w="0">
              <a:noFill/>
            </a:ln>
          </p:spPr>
        </p:pic>
      </p:grpSp>
      <p:sp>
        <p:nvSpPr>
          <p:cNvPr id="27" name="PlaceHolder 1"/>
          <p:cNvSpPr>
            <a:spLocks noGrp="1"/>
          </p:cNvSpPr>
          <p:nvPr>
            <p:ph type="title"/>
          </p:nvPr>
        </p:nvSpPr>
        <p:spPr>
          <a:xfrm>
            <a:off x="228600" y="210240"/>
            <a:ext cx="6065640" cy="2133720"/>
          </a:xfrm>
          <a:prstGeom prst="rect">
            <a:avLst/>
          </a:prstGeom>
          <a:noFill/>
          <a:ln w="0">
            <a:noFill/>
          </a:ln>
        </p:spPr>
        <p:txBody>
          <a:bodyPr lIns="91440" tIns="91440" rIns="91440" bIns="91440" anchor="t">
            <a:noAutofit/>
          </a:bodyPr>
          <a:lstStyle/>
          <a:p>
            <a:pPr indent="0">
              <a:lnSpc>
                <a:spcPct val="100000"/>
              </a:lnSpc>
              <a:buNone/>
              <a:tabLst>
                <a:tab pos="0" algn="l"/>
              </a:tabLst>
            </a:pPr>
            <a:r>
              <a:rPr lang="fr-FR" sz="1800" b="0" u="none" strike="noStrike">
                <a:solidFill>
                  <a:schemeClr val="dk1"/>
                </a:solidFill>
                <a:effectLst/>
                <a:uFillTx/>
                <a:latin typeface="Arial"/>
              </a:rPr>
              <a:t>Click to edit the title text format</a:t>
            </a:r>
            <a:endParaRPr lang="fr-FR" sz="1800" b="0" u="none" strike="noStrike">
              <a:solidFill>
                <a:srgbClr val="FFFFFF"/>
              </a:solidFill>
              <a:effectLst/>
              <a:uFillTx/>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grpSp>
        <p:nvGrpSpPr>
          <p:cNvPr id="28" name="Google Shape;32;p6"/>
          <p:cNvGrpSpPr/>
          <p:nvPr/>
        </p:nvGrpSpPr>
        <p:grpSpPr>
          <a:xfrm>
            <a:off x="0" y="0"/>
            <a:ext cx="9144000" cy="5142960"/>
            <a:chOff x="0" y="0"/>
            <a:chExt cx="9144000" cy="5142960"/>
          </a:xfrm>
        </p:grpSpPr>
        <p:pic>
          <p:nvPicPr>
            <p:cNvPr id="29" name="Google Shape;33;p6"/>
            <p:cNvPicPr/>
            <p:nvPr/>
          </p:nvPicPr>
          <p:blipFill>
            <a:blip r:embed="rId2"/>
            <a:stretch/>
          </p:blipFill>
          <p:spPr>
            <a:xfrm>
              <a:off x="0" y="0"/>
              <a:ext cx="9143280" cy="5142960"/>
            </a:xfrm>
            <a:prstGeom prst="rect">
              <a:avLst/>
            </a:prstGeom>
            <a:noFill/>
            <a:ln w="0">
              <a:noFill/>
            </a:ln>
          </p:spPr>
        </p:pic>
        <p:pic>
          <p:nvPicPr>
            <p:cNvPr id="30" name="Google Shape;34;p6"/>
            <p:cNvPicPr/>
            <p:nvPr/>
          </p:nvPicPr>
          <p:blipFill>
            <a:blip r:embed="rId3">
              <a:alphaModFix amt="90000"/>
            </a:blip>
            <a:srcRect b="35329"/>
            <a:stretch/>
          </p:blipFill>
          <p:spPr>
            <a:xfrm flipH="1">
              <a:off x="720" y="1817640"/>
              <a:ext cx="9143280" cy="3325320"/>
            </a:xfrm>
            <a:prstGeom prst="rect">
              <a:avLst/>
            </a:prstGeom>
            <a:noFill/>
            <a:ln w="0">
              <a:noFill/>
            </a:ln>
          </p:spPr>
        </p:pic>
      </p:grpSp>
      <p:sp>
        <p:nvSpPr>
          <p:cNvPr id="31" name="PlaceHolder 1"/>
          <p:cNvSpPr>
            <a:spLocks noGrp="1"/>
          </p:cNvSpPr>
          <p:nvPr>
            <p:ph type="title"/>
          </p:nvPr>
        </p:nvSpPr>
        <p:spPr>
          <a:xfrm>
            <a:off x="228600" y="3776400"/>
            <a:ext cx="8686080" cy="1169640"/>
          </a:xfrm>
          <a:prstGeom prst="rect">
            <a:avLst/>
          </a:prstGeom>
          <a:noFill/>
          <a:ln w="0">
            <a:noFill/>
          </a:ln>
        </p:spPr>
        <p:txBody>
          <a:bodyPr lIns="91440" tIns="91440" rIns="91440" bIns="91440" anchor="b">
            <a:noAutofit/>
          </a:bodyPr>
          <a:lstStyle/>
          <a:p>
            <a:pPr indent="0">
              <a:lnSpc>
                <a:spcPct val="100000"/>
              </a:lnSpc>
              <a:buNone/>
              <a:tabLst>
                <a:tab pos="0" algn="l"/>
              </a:tabLst>
            </a:pPr>
            <a:r>
              <a:rPr lang="fr-FR" sz="1800" b="0" u="none" strike="noStrike">
                <a:solidFill>
                  <a:schemeClr val="dk1"/>
                </a:solidFill>
                <a:effectLst/>
                <a:uFillTx/>
                <a:latin typeface="Arial"/>
              </a:rPr>
              <a:t>Click to edit the title text format</a:t>
            </a:r>
            <a:endParaRPr lang="fr-FR" sz="1800" b="0" u="none" strike="noStrike">
              <a:solidFill>
                <a:srgbClr val="FFFFFF"/>
              </a:solidFill>
              <a:effectLst/>
              <a:uFillTx/>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19_1_1_1_1_">
    <p:bg>
      <p:bgPr>
        <a:solidFill>
          <a:schemeClr val="lt1"/>
        </a:solidFill>
        <a:effectLst/>
      </p:bgPr>
    </p:bg>
    <p:spTree>
      <p:nvGrpSpPr>
        <p:cNvPr id="1" name=""/>
        <p:cNvGrpSpPr/>
        <p:nvPr/>
      </p:nvGrpSpPr>
      <p:grpSpPr>
        <a:xfrm>
          <a:off x="0" y="0"/>
          <a:ext cx="0" cy="0"/>
          <a:chOff x="0" y="0"/>
          <a:chExt cx="0" cy="0"/>
        </a:xfrm>
      </p:grpSpPr>
      <p:grpSp>
        <p:nvGrpSpPr>
          <p:cNvPr id="86" name="Google Shape;77;p14"/>
          <p:cNvGrpSpPr/>
          <p:nvPr/>
        </p:nvGrpSpPr>
        <p:grpSpPr>
          <a:xfrm>
            <a:off x="0" y="0"/>
            <a:ext cx="9143280" cy="5142960"/>
            <a:chOff x="0" y="0"/>
            <a:chExt cx="9143280" cy="5142960"/>
          </a:xfrm>
        </p:grpSpPr>
        <p:pic>
          <p:nvPicPr>
            <p:cNvPr id="87" name="Google Shape;78;p14"/>
            <p:cNvPicPr/>
            <p:nvPr/>
          </p:nvPicPr>
          <p:blipFill>
            <a:blip r:embed="rId2"/>
            <a:stretch/>
          </p:blipFill>
          <p:spPr>
            <a:xfrm>
              <a:off x="0" y="0"/>
              <a:ext cx="9143280" cy="5142960"/>
            </a:xfrm>
            <a:prstGeom prst="rect">
              <a:avLst/>
            </a:prstGeom>
            <a:noFill/>
            <a:ln w="0">
              <a:noFill/>
            </a:ln>
          </p:spPr>
        </p:pic>
        <p:pic>
          <p:nvPicPr>
            <p:cNvPr id="88" name="Google Shape;79;p14"/>
            <p:cNvPicPr/>
            <p:nvPr/>
          </p:nvPicPr>
          <p:blipFill>
            <a:blip r:embed="rId3">
              <a:alphaModFix amt="90000"/>
            </a:blip>
            <a:srcRect l="69695" r="7852"/>
            <a:stretch/>
          </p:blipFill>
          <p:spPr>
            <a:xfrm>
              <a:off x="7092720" y="0"/>
              <a:ext cx="2050560" cy="5142960"/>
            </a:xfrm>
            <a:prstGeom prst="rect">
              <a:avLst/>
            </a:prstGeom>
            <a:noFill/>
            <a:ln w="0">
              <a:noFill/>
            </a:ln>
          </p:spPr>
        </p:pic>
      </p:grpSp>
      <p:sp>
        <p:nvSpPr>
          <p:cNvPr id="89" name="PlaceHolder 1"/>
          <p:cNvSpPr>
            <a:spLocks noGrp="1"/>
          </p:cNvSpPr>
          <p:nvPr>
            <p:ph type="title"/>
          </p:nvPr>
        </p:nvSpPr>
        <p:spPr>
          <a:xfrm>
            <a:off x="228600" y="3773880"/>
            <a:ext cx="3719160" cy="1170720"/>
          </a:xfrm>
          <a:prstGeom prst="rect">
            <a:avLst/>
          </a:prstGeom>
          <a:noFill/>
          <a:ln w="0">
            <a:noFill/>
          </a:ln>
        </p:spPr>
        <p:txBody>
          <a:bodyPr lIns="91440" tIns="91440" rIns="91440" bIns="91440" anchor="b">
            <a:noAutofit/>
          </a:bodyPr>
          <a:lstStyle/>
          <a:p>
            <a:pPr indent="0">
              <a:lnSpc>
                <a:spcPct val="100000"/>
              </a:lnSpc>
              <a:buNone/>
              <a:tabLst>
                <a:tab pos="0" algn="l"/>
              </a:tabLst>
            </a:pPr>
            <a:r>
              <a:rPr lang="fr-FR" sz="1800" b="0" u="none" strike="noStrike">
                <a:solidFill>
                  <a:schemeClr val="dk1"/>
                </a:solidFill>
                <a:effectLst/>
                <a:uFillTx/>
                <a:latin typeface="Arial"/>
              </a:rPr>
              <a:t>Click to edit the title text format</a:t>
            </a:r>
            <a:endParaRPr lang="fr-FR" sz="1800" b="0" u="none" strike="noStrike">
              <a:solidFill>
                <a:srgbClr val="FFFFFF"/>
              </a:solidFill>
              <a:effectLst/>
              <a:uFillTx/>
              <a:latin typeface="Arial"/>
            </a:endParaRPr>
          </a:p>
        </p:txBody>
      </p:sp>
      <p:sp>
        <p:nvSpPr>
          <p:cNvPr id="90" name="PlaceHolder 2"/>
          <p:cNvSpPr>
            <a:spLocks noGrp="1"/>
          </p:cNvSpPr>
          <p:nvPr>
            <p:ph type="body"/>
          </p:nvPr>
        </p:nvSpPr>
        <p:spPr>
          <a:xfrm>
            <a:off x="457200" y="1203480"/>
            <a:ext cx="8228880" cy="2982600"/>
          </a:xfrm>
          <a:prstGeom prst="rect">
            <a:avLst/>
          </a:prstGeom>
          <a:noFill/>
          <a:ln w="0">
            <a:noFill/>
          </a:ln>
        </p:spPr>
        <p:txBody>
          <a:bodyPr lIns="0" tIns="0" rIns="0" bIns="0" anchor="t">
            <a:normAutofit/>
          </a:bodyPr>
          <a:lstStyle/>
          <a:p>
            <a:pPr marL="432000" indent="-324000">
              <a:lnSpc>
                <a:spcPct val="100000"/>
              </a:lnSpc>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endParaRPr lang="fr-FR" sz="1400" b="0" u="none" strike="noStrike">
              <a:solidFill>
                <a:srgbClr val="FFFFFF"/>
              </a:solidFill>
              <a:effectLst/>
              <a:uFillTx/>
              <a:latin typeface="Arial"/>
            </a:endParaRPr>
          </a:p>
          <a:p>
            <a:pPr marL="864000" lvl="1" indent="-324000">
              <a:lnSpc>
                <a:spcPct val="100000"/>
              </a:lnSpc>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endParaRPr lang="fr-FR" sz="1400" b="0" u="none" strike="noStrike">
              <a:solidFill>
                <a:srgbClr val="FFFFFF"/>
              </a:solidFill>
              <a:effectLst/>
              <a:uFillTx/>
              <a:latin typeface="Arial"/>
            </a:endParaRPr>
          </a:p>
          <a:p>
            <a:pPr marL="1296000" lvl="2" indent="-288000">
              <a:lnSpc>
                <a:spcPct val="100000"/>
              </a:lnSpc>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endParaRPr lang="fr-FR" sz="1400" b="0" u="none" strike="noStrike">
              <a:solidFill>
                <a:srgbClr val="FFFFFF"/>
              </a:solidFill>
              <a:effectLst/>
              <a:uFillTx/>
              <a:latin typeface="Arial"/>
            </a:endParaRPr>
          </a:p>
          <a:p>
            <a:pPr marL="1728000" lvl="3" indent="-216000">
              <a:lnSpc>
                <a:spcPct val="100000"/>
              </a:lnSpc>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endParaRPr lang="fr-FR" sz="1400" b="0" u="none" strike="noStrike">
              <a:solidFill>
                <a:srgbClr val="FFFFFF"/>
              </a:solidFill>
              <a:effectLst/>
              <a:uFillTx/>
              <a:latin typeface="Arial"/>
            </a:endParaRPr>
          </a:p>
          <a:p>
            <a:pPr marL="2160000" lvl="4" indent="-216000">
              <a:lnSpc>
                <a:spcPct val="100000"/>
              </a:lnSpc>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endParaRPr lang="fr-FR" sz="2000" b="0" u="none" strike="noStrike">
              <a:solidFill>
                <a:srgbClr val="FFFFFF"/>
              </a:solidFill>
              <a:effectLst/>
              <a:uFillTx/>
              <a:latin typeface="Arial"/>
            </a:endParaRPr>
          </a:p>
          <a:p>
            <a:pPr marL="2592000" lvl="5" indent="-216000">
              <a:lnSpc>
                <a:spcPct val="100000"/>
              </a:lnSpc>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endParaRPr lang="fr-FR" sz="2000" b="0" u="none" strike="noStrike">
              <a:solidFill>
                <a:srgbClr val="FFFFFF"/>
              </a:solidFill>
              <a:effectLst/>
              <a:uFillTx/>
              <a:latin typeface="Arial"/>
            </a:endParaRPr>
          </a:p>
          <a:p>
            <a:pPr marL="3024000" lvl="6" indent="-216000">
              <a:lnSpc>
                <a:spcPct val="100000"/>
              </a:lnSpc>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endParaRPr lang="fr-FR" sz="2000" b="0" u="none" strike="noStrike">
              <a:solidFill>
                <a:srgbClr val="FFFFFF"/>
              </a:solidFill>
              <a:effectLst/>
              <a:uFillTx/>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Google Shape;149;p27"/>
          <p:cNvSpPr/>
          <p:nvPr/>
        </p:nvSpPr>
        <p:spPr>
          <a:xfrm>
            <a:off x="7562880" y="304920"/>
            <a:ext cx="1237680" cy="1422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r" defTabSz="914400">
              <a:lnSpc>
                <a:spcPct val="100000"/>
              </a:lnSpc>
              <a:tabLst>
                <a:tab pos="0" algn="l"/>
              </a:tabLst>
            </a:pPr>
            <a:r>
              <a:rPr lang="en" sz="900" b="0" u="none" strike="noStrike">
                <a:solidFill>
                  <a:schemeClr val="dk2"/>
                </a:solidFill>
                <a:effectLst/>
                <a:uFillTx/>
                <a:latin typeface="Arial"/>
              </a:rPr>
              <a:t>STRATEGIC OVERVIEW</a:t>
            </a:r>
            <a:endParaRPr lang="fr-FR" sz="900" b="0" u="none" strike="noStrike">
              <a:solidFill>
                <a:srgbClr val="FFFFFF"/>
              </a:solidFill>
              <a:effectLst/>
              <a:uFillTx/>
              <a:latin typeface="Arial"/>
            </a:endParaRPr>
          </a:p>
        </p:txBody>
      </p:sp>
      <p:cxnSp>
        <p:nvCxnSpPr>
          <p:cNvPr id="97" name="Google Shape;152;p27"/>
          <p:cNvCxnSpPr/>
          <p:nvPr/>
        </p:nvCxnSpPr>
        <p:spPr>
          <a:xfrm flipV="1">
            <a:off x="4572360" y="-148320"/>
            <a:ext cx="720" cy="3911760"/>
          </a:xfrm>
          <a:prstGeom prst="straightConnector1">
            <a:avLst/>
          </a:prstGeom>
          <a:ln w="9525">
            <a:solidFill>
              <a:srgbClr val="EFEFEF"/>
            </a:solidFill>
            <a:prstDash val="dot"/>
            <a:round/>
            <a:headEnd type="oval" w="med" len="med"/>
          </a:ln>
        </p:spPr>
      </p:cxnSp>
      <p:pic>
        <p:nvPicPr>
          <p:cNvPr id="98" name="Image 97"/>
          <p:cNvPicPr/>
          <p:nvPr/>
        </p:nvPicPr>
        <p:blipFill>
          <a:blip r:embed="rId2"/>
          <a:stretch/>
        </p:blipFill>
        <p:spPr>
          <a:xfrm>
            <a:off x="7096320" y="0"/>
            <a:ext cx="2047680" cy="2219040"/>
          </a:xfrm>
          <a:prstGeom prst="rect">
            <a:avLst/>
          </a:prstGeom>
          <a:noFill/>
          <a:ln w="0">
            <a:noFill/>
          </a:ln>
        </p:spPr>
      </p:pic>
      <p:sp>
        <p:nvSpPr>
          <p:cNvPr id="99" name="ZoneTexte 98"/>
          <p:cNvSpPr txBox="1"/>
          <p:nvPr/>
        </p:nvSpPr>
        <p:spPr>
          <a:xfrm>
            <a:off x="2160000" y="766080"/>
            <a:ext cx="4860000" cy="1452960"/>
          </a:xfrm>
          <a:prstGeom prst="rect">
            <a:avLst/>
          </a:prstGeom>
          <a:noFill/>
          <a:ln w="0">
            <a:noFill/>
          </a:ln>
        </p:spPr>
        <p:txBody>
          <a:bodyPr lIns="90000" tIns="45000" rIns="90000" bIns="45000" anchor="t">
            <a:spAutoFit/>
          </a:bodyPr>
          <a:lstStyle/>
          <a:p>
            <a:r>
              <a:rPr lang="fr-FR" sz="9600" b="1" u="none" strike="noStrike">
                <a:solidFill>
                  <a:srgbClr val="FFFFFF"/>
                </a:solidFill>
                <a:effectLst/>
                <a:uFillTx/>
                <a:latin typeface="Arial"/>
              </a:rPr>
              <a:t>Privealy</a:t>
            </a:r>
          </a:p>
        </p:txBody>
      </p:sp>
      <p:sp>
        <p:nvSpPr>
          <p:cNvPr id="100" name="ZoneTexte 99"/>
          <p:cNvSpPr txBox="1"/>
          <p:nvPr/>
        </p:nvSpPr>
        <p:spPr>
          <a:xfrm>
            <a:off x="2880000" y="2520000"/>
            <a:ext cx="1440000" cy="900000"/>
          </a:xfrm>
          <a:prstGeom prst="rect">
            <a:avLst/>
          </a:prstGeom>
          <a:noFill/>
          <a:ln w="0">
            <a:noFill/>
          </a:ln>
        </p:spPr>
        <p:txBody>
          <a:bodyPr lIns="90000" tIns="45000" rIns="90000" bIns="45000" anchor="t">
            <a:spAutoFit/>
          </a:bodyPr>
          <a:lstStyle/>
          <a:p>
            <a:r>
              <a:rPr lang="fr-FR" sz="1800" b="1" u="none" strike="noStrike">
                <a:solidFill>
                  <a:srgbClr val="FFFFFF"/>
                </a:solidFill>
                <a:effectLst/>
                <a:uFillTx/>
                <a:latin typeface="Arial"/>
              </a:rPr>
              <a:t>Price</a:t>
            </a:r>
          </a:p>
        </p:txBody>
      </p:sp>
      <p:sp>
        <p:nvSpPr>
          <p:cNvPr id="101" name="ZoneTexte 100"/>
          <p:cNvSpPr txBox="1"/>
          <p:nvPr/>
        </p:nvSpPr>
        <p:spPr>
          <a:xfrm>
            <a:off x="5400000" y="2520000"/>
            <a:ext cx="1440000" cy="900000"/>
          </a:xfrm>
          <a:prstGeom prst="rect">
            <a:avLst/>
          </a:prstGeom>
          <a:noFill/>
          <a:ln w="0">
            <a:noFill/>
          </a:ln>
        </p:spPr>
        <p:txBody>
          <a:bodyPr lIns="90000" tIns="45000" rIns="90000" bIns="45000" anchor="t">
            <a:spAutoFit/>
          </a:bodyPr>
          <a:lstStyle/>
          <a:p>
            <a:r>
              <a:rPr lang="fr-FR" sz="1800" b="1" u="none" strike="noStrike">
                <a:solidFill>
                  <a:srgbClr val="FFFFFF"/>
                </a:solidFill>
                <a:effectLst/>
                <a:uFillTx/>
                <a:latin typeface="Arial"/>
              </a:rPr>
              <a:t>Reveal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228600" y="3772080"/>
            <a:ext cx="4091400" cy="1170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1800" b="0" u="none" strike="noStrike">
                <a:solidFill>
                  <a:schemeClr val="dk1"/>
                </a:solidFill>
                <a:effectLst/>
                <a:uFillTx/>
                <a:latin typeface="Cossette Texte"/>
                <a:ea typeface="Cossette Texte"/>
              </a:rPr>
              <a:t>Utilisations</a:t>
            </a:r>
            <a:endParaRPr lang="fr-FR" sz="1800" b="0" u="none" strike="noStrike">
              <a:solidFill>
                <a:srgbClr val="FFFFFF"/>
              </a:solidFill>
              <a:effectLst/>
              <a:uFillTx/>
              <a:latin typeface="Arial"/>
            </a:endParaRPr>
          </a:p>
          <a:p>
            <a:pPr indent="0">
              <a:lnSpc>
                <a:spcPct val="100000"/>
              </a:lnSpc>
              <a:buNone/>
              <a:tabLst>
                <a:tab pos="0" algn="l"/>
              </a:tabLst>
            </a:pPr>
            <a:r>
              <a:rPr lang="en-US" sz="1800" b="0" u="none" strike="noStrike">
                <a:solidFill>
                  <a:schemeClr val="dk1"/>
                </a:solidFill>
                <a:effectLst/>
                <a:uFillTx/>
                <a:latin typeface="Cossette Texte"/>
                <a:ea typeface="Cossette Texte"/>
              </a:rPr>
              <a:t> Principales (privealy climat)</a:t>
            </a:r>
            <a:endParaRPr lang="fr-FR" sz="1800" b="0" u="none" strike="noStrike">
              <a:solidFill>
                <a:srgbClr val="FFFFFF"/>
              </a:solidFill>
              <a:effectLst/>
              <a:uFillTx/>
              <a:latin typeface="Arial"/>
            </a:endParaRPr>
          </a:p>
        </p:txBody>
      </p:sp>
      <p:sp>
        <p:nvSpPr>
          <p:cNvPr id="123" name="PlaceHolder 2"/>
          <p:cNvSpPr>
            <a:spLocks noGrp="1"/>
          </p:cNvSpPr>
          <p:nvPr>
            <p:ph type="subTitle"/>
          </p:nvPr>
        </p:nvSpPr>
        <p:spPr>
          <a:xfrm>
            <a:off x="219960" y="1706760"/>
            <a:ext cx="6800040" cy="135324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200" b="1" u="none" strike="noStrike">
                <a:solidFill>
                  <a:schemeClr val="dk1"/>
                </a:solidFill>
                <a:effectLst/>
                <a:uFillTx/>
                <a:latin typeface="Inter Tight"/>
                <a:ea typeface="Inter Tight"/>
              </a:rPr>
              <a:t>Faut que tu complète ca j’ai pas trop capté climat</a:t>
            </a:r>
            <a:endParaRPr lang="fr-FR" sz="1200" b="1" u="none" strike="noStrike">
              <a:solidFill>
                <a:srgbClr val="FFFFFF"/>
              </a:solidFill>
              <a:effectLst/>
              <a:uFillTx/>
              <a:latin typeface="Arial"/>
            </a:endParaRPr>
          </a:p>
        </p:txBody>
      </p:sp>
      <p:cxnSp>
        <p:nvCxnSpPr>
          <p:cNvPr id="124" name="Google Shape;221;p 3"/>
          <p:cNvCxnSpPr/>
          <p:nvPr/>
        </p:nvCxnSpPr>
        <p:spPr>
          <a:xfrm flipH="1">
            <a:off x="313200" y="4914720"/>
            <a:ext cx="7854120" cy="720"/>
          </a:xfrm>
          <a:prstGeom prst="straightConnector1">
            <a:avLst/>
          </a:prstGeom>
          <a:ln w="9525">
            <a:solidFill>
              <a:srgbClr val="EFEFEF"/>
            </a:solidFill>
            <a:prstDash val="dot"/>
            <a:round/>
            <a:headEnd type="oval"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ZoneTexte 124"/>
          <p:cNvSpPr txBox="1"/>
          <p:nvPr/>
        </p:nvSpPr>
        <p:spPr>
          <a:xfrm>
            <a:off x="1440000" y="0"/>
            <a:ext cx="7200000" cy="1080000"/>
          </a:xfrm>
          <a:prstGeom prst="rect">
            <a:avLst/>
          </a:prstGeom>
          <a:noFill/>
          <a:ln w="0">
            <a:noFill/>
          </a:ln>
        </p:spPr>
        <p:txBody>
          <a:bodyPr lIns="90000" tIns="45000" rIns="90000" bIns="45000" anchor="t">
            <a:spAutoFit/>
          </a:bodyPr>
          <a:lstStyle/>
          <a:p>
            <a:r>
              <a:rPr lang="fr-FR" sz="6000" b="1" u="none" strike="noStrike">
                <a:solidFill>
                  <a:srgbClr val="FFFFFF"/>
                </a:solidFill>
                <a:effectLst/>
                <a:uFillTx/>
                <a:latin typeface="Arial"/>
              </a:rPr>
              <a:t>Privealy Event  :</a:t>
            </a:r>
          </a:p>
        </p:txBody>
      </p:sp>
      <p:pic>
        <p:nvPicPr>
          <p:cNvPr id="126" name="Image 125"/>
          <p:cNvPicPr/>
          <p:nvPr/>
        </p:nvPicPr>
        <p:blipFill>
          <a:blip r:embed="rId2"/>
          <a:stretch/>
        </p:blipFill>
        <p:spPr>
          <a:xfrm>
            <a:off x="920520" y="1200960"/>
            <a:ext cx="6639480" cy="3659040"/>
          </a:xfrm>
          <a:prstGeom prst="rect">
            <a:avLst/>
          </a:prstGeom>
          <a:noFill/>
          <a:ln w="0">
            <a:noFill/>
          </a:ln>
        </p:spPr>
      </p:pic>
      <p:pic>
        <p:nvPicPr>
          <p:cNvPr id="127" name="Image 126"/>
          <p:cNvPicPr/>
          <p:nvPr/>
        </p:nvPicPr>
        <p:blipFill>
          <a:blip r:embed="rId3"/>
          <a:stretch/>
        </p:blipFill>
        <p:spPr>
          <a:xfrm>
            <a:off x="540000" y="1080000"/>
            <a:ext cx="7899480" cy="3780000"/>
          </a:xfrm>
          <a:prstGeom prst="rect">
            <a:avLst/>
          </a:prstGeom>
          <a:noFill/>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228600" y="3772080"/>
            <a:ext cx="4091400" cy="1170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1800" b="0" u="none" strike="noStrike">
                <a:solidFill>
                  <a:schemeClr val="dk1"/>
                </a:solidFill>
                <a:effectLst/>
                <a:uFillTx/>
                <a:latin typeface="Cossette Texte"/>
                <a:ea typeface="Cossette Texte"/>
              </a:rPr>
              <a:t>Utilisations</a:t>
            </a:r>
            <a:endParaRPr lang="fr-FR" sz="1800" b="0" u="none" strike="noStrike">
              <a:solidFill>
                <a:srgbClr val="FFFFFF"/>
              </a:solidFill>
              <a:effectLst/>
              <a:uFillTx/>
              <a:latin typeface="Arial"/>
            </a:endParaRPr>
          </a:p>
          <a:p>
            <a:pPr indent="0">
              <a:lnSpc>
                <a:spcPct val="100000"/>
              </a:lnSpc>
              <a:buNone/>
              <a:tabLst>
                <a:tab pos="0" algn="l"/>
              </a:tabLst>
            </a:pPr>
            <a:r>
              <a:rPr lang="en-US" sz="1800" b="0" u="none" strike="noStrike">
                <a:solidFill>
                  <a:schemeClr val="dk1"/>
                </a:solidFill>
                <a:effectLst/>
                <a:uFillTx/>
                <a:latin typeface="Cossette Texte"/>
                <a:ea typeface="Cossette Texte"/>
              </a:rPr>
              <a:t> Principales (privealy Event)</a:t>
            </a:r>
            <a:endParaRPr lang="fr-FR" sz="1800" b="0" u="none" strike="noStrike">
              <a:solidFill>
                <a:srgbClr val="FFFFFF"/>
              </a:solidFill>
              <a:effectLst/>
              <a:uFillTx/>
              <a:latin typeface="Arial"/>
            </a:endParaRPr>
          </a:p>
        </p:txBody>
      </p:sp>
      <p:sp>
        <p:nvSpPr>
          <p:cNvPr id="129" name="PlaceHolder 2"/>
          <p:cNvSpPr>
            <a:spLocks noGrp="1"/>
          </p:cNvSpPr>
          <p:nvPr>
            <p:ph type="subTitle"/>
          </p:nvPr>
        </p:nvSpPr>
        <p:spPr>
          <a:xfrm>
            <a:off x="219960" y="1706760"/>
            <a:ext cx="6800040" cy="135324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200" b="1" u="none" strike="noStrike">
                <a:solidFill>
                  <a:schemeClr val="dk1"/>
                </a:solidFill>
                <a:effectLst/>
                <a:uFillTx/>
                <a:latin typeface="Inter Tight"/>
                <a:ea typeface="Inter Tight"/>
              </a:rPr>
              <a:t>Privealy event est la liste des évènements ajoutés par les utilisateurs, repertoriant, par catégorie, type et autres, un évènement, une prédiction, ou bien quelque chose de déja passé.</a:t>
            </a:r>
            <a:endParaRPr lang="fr-FR" sz="1200" b="1" u="none" strike="noStrike">
              <a:solidFill>
                <a:srgbClr val="FFFFFF"/>
              </a:solidFill>
              <a:effectLst/>
              <a:uFillTx/>
              <a:latin typeface="Arial"/>
            </a:endParaRPr>
          </a:p>
        </p:txBody>
      </p:sp>
      <p:cxnSp>
        <p:nvCxnSpPr>
          <p:cNvPr id="130" name="Google Shape;221;p 4"/>
          <p:cNvCxnSpPr/>
          <p:nvPr/>
        </p:nvCxnSpPr>
        <p:spPr>
          <a:xfrm flipH="1">
            <a:off x="313200" y="4914720"/>
            <a:ext cx="7854120" cy="720"/>
          </a:xfrm>
          <a:prstGeom prst="straightConnector1">
            <a:avLst/>
          </a:prstGeom>
          <a:ln w="9525">
            <a:solidFill>
              <a:srgbClr val="EFEFEF"/>
            </a:solidFill>
            <a:prstDash val="dot"/>
            <a:round/>
            <a:headEnd type="oval"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Image 130"/>
          <p:cNvPicPr/>
          <p:nvPr/>
        </p:nvPicPr>
        <p:blipFill>
          <a:blip r:embed="rId2"/>
          <a:stretch/>
        </p:blipFill>
        <p:spPr>
          <a:xfrm>
            <a:off x="2746800" y="4320000"/>
            <a:ext cx="3733200" cy="541440"/>
          </a:xfrm>
          <a:prstGeom prst="rect">
            <a:avLst/>
          </a:prstGeom>
          <a:noFill/>
          <a:ln w="0">
            <a:noFill/>
          </a:ln>
        </p:spPr>
      </p:pic>
      <p:sp>
        <p:nvSpPr>
          <p:cNvPr id="132" name="ZoneTexte 131"/>
          <p:cNvSpPr txBox="1"/>
          <p:nvPr/>
        </p:nvSpPr>
        <p:spPr>
          <a:xfrm>
            <a:off x="1980000" y="720000"/>
            <a:ext cx="4860000" cy="1791360"/>
          </a:xfrm>
          <a:prstGeom prst="rect">
            <a:avLst/>
          </a:prstGeom>
          <a:noFill/>
          <a:ln w="0">
            <a:noFill/>
          </a:ln>
        </p:spPr>
        <p:txBody>
          <a:bodyPr lIns="90000" tIns="45000" rIns="90000" bIns="45000" anchor="t" anchorCtr="1">
            <a:spAutoFit/>
          </a:bodyPr>
          <a:lstStyle/>
          <a:p>
            <a:pPr algn="ctr"/>
            <a:r>
              <a:rPr lang="fr-FR" sz="4000" b="1" u="none" strike="noStrike">
                <a:solidFill>
                  <a:srgbClr val="FFFFFF"/>
                </a:solidFill>
                <a:effectLst/>
                <a:uFillTx/>
                <a:latin typeface="Arial"/>
              </a:rPr>
              <a:t>MERCI ! De nous avoir écouté</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228600" y="3772080"/>
            <a:ext cx="3723480" cy="1170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1800" b="0" u="none" strike="noStrike">
                <a:solidFill>
                  <a:schemeClr val="dk1"/>
                </a:solidFill>
                <a:effectLst/>
                <a:uFillTx/>
                <a:latin typeface="Cossette Texte"/>
                <a:ea typeface="Cossette Texte"/>
              </a:rPr>
              <a:t>Introduction</a:t>
            </a:r>
            <a:endParaRPr lang="fr-FR" sz="1800" b="0" u="none" strike="noStrike">
              <a:solidFill>
                <a:srgbClr val="FFFFFF"/>
              </a:solidFill>
              <a:effectLst/>
              <a:uFillTx/>
              <a:latin typeface="Arial"/>
            </a:endParaRPr>
          </a:p>
        </p:txBody>
      </p:sp>
      <p:sp>
        <p:nvSpPr>
          <p:cNvPr id="103" name="PlaceHolder 2"/>
          <p:cNvSpPr>
            <a:spLocks noGrp="1"/>
          </p:cNvSpPr>
          <p:nvPr>
            <p:ph type="subTitle"/>
          </p:nvPr>
        </p:nvSpPr>
        <p:spPr>
          <a:xfrm>
            <a:off x="228600" y="266760"/>
            <a:ext cx="6800040" cy="2275920"/>
          </a:xfrm>
          <a:prstGeom prst="rect">
            <a:avLst/>
          </a:prstGeom>
          <a:noFill/>
          <a:ln w="0">
            <a:noFill/>
          </a:ln>
        </p:spPr>
        <p:txBody>
          <a:bodyPr lIns="91440" tIns="91440" rIns="91440" bIns="91440" anchor="t">
            <a:normAutofit fontScale="85000" lnSpcReduction="19999"/>
          </a:bodyPr>
          <a:lstStyle/>
          <a:p>
            <a:pPr indent="0">
              <a:lnSpc>
                <a:spcPct val="150000"/>
              </a:lnSpc>
              <a:buNone/>
              <a:tabLst>
                <a:tab pos="0" algn="l"/>
              </a:tabLst>
            </a:pPr>
            <a:r>
              <a:rPr lang="en-US" sz="2000" b="1" u="none" strike="noStrike">
                <a:solidFill>
                  <a:schemeClr val="dk1"/>
                </a:solidFill>
                <a:effectLst/>
                <a:uFillTx/>
                <a:latin typeface="Inter Tight"/>
                <a:ea typeface="Inter Tight"/>
              </a:rPr>
              <a:t>N’avez vous jamais douté d’avoir acheté un objet trop cher, ou à un prix trop bas, avec Privealy, en une recherche, vous saurez tout ce dont vous avez besoin, c</a:t>
            </a:r>
            <a:r>
              <a:rPr lang="en-US" sz="1800" b="1" u="none" strike="noStrike">
                <a:solidFill>
                  <a:schemeClr val="dk1"/>
                </a:solidFill>
                <a:effectLst/>
                <a:uFillTx/>
                <a:latin typeface="Inter Tight"/>
                <a:ea typeface="Inter Tight"/>
              </a:rPr>
              <a:t>e site web innovant se concentre sur l’analyse des prix des objets du quotidien. Son objectif est d’offrir une plateforme facile d’accès où les utilisateurs peuvent comparer, suivre, et comprendre les évolutions des coûts. </a:t>
            </a:r>
            <a:endParaRPr lang="fr-FR" sz="1800" b="1" u="none" strike="noStrike">
              <a:solidFill>
                <a:srgbClr val="FFFFFF"/>
              </a:solidFill>
              <a:effectLst/>
              <a:uFillTx/>
              <a:latin typeface="Arial"/>
            </a:endParaRPr>
          </a:p>
        </p:txBody>
      </p:sp>
      <p:cxnSp>
        <p:nvCxnSpPr>
          <p:cNvPr id="104" name="Google Shape;221;p30"/>
          <p:cNvCxnSpPr/>
          <p:nvPr/>
        </p:nvCxnSpPr>
        <p:spPr>
          <a:xfrm flipH="1">
            <a:off x="313200" y="4914720"/>
            <a:ext cx="7854120" cy="720"/>
          </a:xfrm>
          <a:prstGeom prst="straightConnector1">
            <a:avLst/>
          </a:prstGeom>
          <a:ln w="9525">
            <a:solidFill>
              <a:srgbClr val="EFEFEF"/>
            </a:solidFill>
            <a:prstDash val="dot"/>
            <a:round/>
            <a:headEnd type="oval"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228600" y="3772080"/>
            <a:ext cx="3723480" cy="1170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1800" b="0" u="none" strike="noStrike">
                <a:solidFill>
                  <a:schemeClr val="dk1"/>
                </a:solidFill>
                <a:effectLst/>
                <a:uFillTx/>
                <a:latin typeface="Cossette Texte"/>
                <a:ea typeface="Cossette Texte"/>
              </a:rPr>
              <a:t>Historique du projet</a:t>
            </a:r>
            <a:endParaRPr lang="fr-FR" sz="1800" b="0" u="none" strike="noStrike">
              <a:solidFill>
                <a:srgbClr val="FFFFFF"/>
              </a:solidFill>
              <a:effectLst/>
              <a:uFillTx/>
              <a:latin typeface="Arial"/>
            </a:endParaRPr>
          </a:p>
        </p:txBody>
      </p:sp>
      <p:sp>
        <p:nvSpPr>
          <p:cNvPr id="106" name="PlaceHolder 2"/>
          <p:cNvSpPr>
            <a:spLocks noGrp="1"/>
          </p:cNvSpPr>
          <p:nvPr>
            <p:ph type="subTitle"/>
          </p:nvPr>
        </p:nvSpPr>
        <p:spPr>
          <a:xfrm>
            <a:off x="0" y="-2520"/>
            <a:ext cx="9144000" cy="4502520"/>
          </a:xfrm>
          <a:prstGeom prst="rect">
            <a:avLst/>
          </a:prstGeom>
          <a:noFill/>
          <a:ln w="0">
            <a:noFill/>
          </a:ln>
        </p:spPr>
        <p:txBody>
          <a:bodyPr lIns="91440" tIns="91440" rIns="91440" bIns="91440" anchor="ctr" anchorCtr="1">
            <a:normAutofit/>
          </a:bodyPr>
          <a:lstStyle/>
          <a:p>
            <a:pPr indent="0" algn="ctr">
              <a:lnSpc>
                <a:spcPct val="150000"/>
              </a:lnSpc>
              <a:buNone/>
              <a:tabLst>
                <a:tab pos="0" algn="l"/>
              </a:tabLst>
            </a:pPr>
            <a:r>
              <a:rPr lang="en-US" sz="1200" b="1" u="none" strike="noStrike">
                <a:solidFill>
                  <a:schemeClr val="dk1"/>
                </a:solidFill>
                <a:effectLst/>
                <a:uFillTx/>
                <a:latin typeface="Inter Tight"/>
                <a:ea typeface="Inter Tight"/>
              </a:rPr>
              <a:t>Le projet a été initié en réponse à cette fameuse question que tout le monde se pose : “ca coûte combien ?”. Son développement a intégré plusieurs étapes clés, dont la collecte de données, la conception modulaire, Cette évolution a permis denrichir continuellement les fonctionnalités offertes.</a:t>
            </a:r>
            <a:endParaRPr lang="fr-FR" sz="1200" b="1" u="none" strike="noStrike">
              <a:solidFill>
                <a:srgbClr val="FFFFFF"/>
              </a:solidFill>
              <a:effectLst/>
              <a:uFillTx/>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228600" y="3772080"/>
            <a:ext cx="3723480" cy="1170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1800" b="0" u="none" strike="noStrike">
                <a:solidFill>
                  <a:schemeClr val="dk1"/>
                </a:solidFill>
                <a:effectLst/>
                <a:uFillTx/>
                <a:latin typeface="Cossette Texte"/>
                <a:ea typeface="Cossette Texte"/>
              </a:rPr>
              <a:t>Objectifs et</a:t>
            </a:r>
            <a:endParaRPr lang="fr-FR" sz="1800" b="0" u="none" strike="noStrike">
              <a:solidFill>
                <a:srgbClr val="FFFFFF"/>
              </a:solidFill>
              <a:effectLst/>
              <a:uFillTx/>
              <a:latin typeface="Arial"/>
            </a:endParaRPr>
          </a:p>
          <a:p>
            <a:pPr indent="0">
              <a:lnSpc>
                <a:spcPct val="100000"/>
              </a:lnSpc>
              <a:buNone/>
              <a:tabLst>
                <a:tab pos="0" algn="l"/>
              </a:tabLst>
            </a:pPr>
            <a:r>
              <a:rPr lang="en-US" sz="1800" b="0" u="none" strike="noStrike">
                <a:solidFill>
                  <a:schemeClr val="dk1"/>
                </a:solidFill>
                <a:effectLst/>
                <a:uFillTx/>
                <a:latin typeface="Cossette Texte"/>
                <a:ea typeface="Cossette Texte"/>
              </a:rPr>
              <a:t> innovations</a:t>
            </a:r>
            <a:endParaRPr lang="fr-FR" sz="1800" b="0" u="none" strike="noStrike">
              <a:solidFill>
                <a:srgbClr val="FFFFFF"/>
              </a:solidFill>
              <a:effectLst/>
              <a:uFillTx/>
              <a:latin typeface="Arial"/>
            </a:endParaRPr>
          </a:p>
        </p:txBody>
      </p:sp>
      <p:sp>
        <p:nvSpPr>
          <p:cNvPr id="108" name="PlaceHolder 2"/>
          <p:cNvSpPr>
            <a:spLocks noGrp="1"/>
          </p:cNvSpPr>
          <p:nvPr>
            <p:ph type="subTitle"/>
          </p:nvPr>
        </p:nvSpPr>
        <p:spPr>
          <a:xfrm>
            <a:off x="333000" y="1137960"/>
            <a:ext cx="6800040" cy="2275920"/>
          </a:xfrm>
          <a:prstGeom prst="rect">
            <a:avLst/>
          </a:prstGeom>
          <a:noFill/>
          <a:ln w="0">
            <a:noFill/>
          </a:ln>
        </p:spPr>
        <p:txBody>
          <a:bodyPr lIns="91440" tIns="91440" rIns="91440" bIns="91440" anchor="t">
            <a:normAutofit/>
          </a:bodyPr>
          <a:lstStyle/>
          <a:p>
            <a:pPr indent="0" algn="ctr">
              <a:buNone/>
            </a:pPr>
            <a:r>
              <a:rPr lang="en-US" sz="1200" b="1" u="none" strike="noStrike">
                <a:solidFill>
                  <a:schemeClr val="dk1"/>
                </a:solidFill>
                <a:effectLst/>
                <a:uFillTx/>
                <a:latin typeface="Inter Tight"/>
                <a:ea typeface="Inter Tight"/>
              </a:rPr>
              <a:t>Parce que c’est un privilège de savoir, nous allons vous le donner. On peut tout obtenir sur internet mais ça demande un travaille de brassage, de recherche, de vérification conséquent. Nous prenons des informations dite « trop complexe » ou non et nous vous les donnons. Car rien n’est trop compliqué, c’est juste un privilège de savoir, et la masse d’information n’est qu’une illusion, une accessibilité. </a:t>
            </a:r>
            <a:endParaRPr lang="fr-FR" sz="1200" b="1" u="none" strike="noStrike">
              <a:solidFill>
                <a:srgbClr val="FFFFFF"/>
              </a:solidFill>
              <a:effectLst/>
              <a:uFillTx/>
              <a:latin typeface="Arial"/>
            </a:endParaRPr>
          </a:p>
          <a:p>
            <a:pPr indent="0" algn="ctr">
              <a:buNone/>
            </a:pPr>
            <a:r>
              <a:rPr lang="en-US" sz="1200" b="1" u="none" strike="noStrike">
                <a:solidFill>
                  <a:schemeClr val="dk1"/>
                </a:solidFill>
                <a:effectLst/>
                <a:uFillTx/>
                <a:latin typeface="Inter Tight"/>
                <a:ea typeface="Inter Tight"/>
              </a:rPr>
              <a:t>Aussi, on voulait pouvoir identifier les arnaques et satisfaire la curiosité. Privealy, permet aussi d’éviter la corruption sur certain système. Dans le futur nous comptons faire une économie déterministe.</a:t>
            </a:r>
            <a:endParaRPr lang="fr-FR" sz="1200" b="1" u="none" strike="noStrike">
              <a:solidFill>
                <a:srgbClr val="FFFFFF"/>
              </a:solidFill>
              <a:effectLst/>
              <a:uFillTx/>
              <a:latin typeface="Arial"/>
            </a:endParaRPr>
          </a:p>
          <a:p>
            <a:pPr indent="0" algn="ctr">
              <a:buNone/>
            </a:pPr>
            <a:endParaRPr lang="fr-FR" sz="1200" b="1" u="none" strike="noStrike">
              <a:solidFill>
                <a:srgbClr val="FFFFFF"/>
              </a:solidFill>
              <a:effectLst/>
              <a:uFillTx/>
              <a:latin typeface="Arial"/>
            </a:endParaRPr>
          </a:p>
        </p:txBody>
      </p:sp>
      <p:cxnSp>
        <p:nvCxnSpPr>
          <p:cNvPr id="109" name="Google Shape;221;p 2"/>
          <p:cNvCxnSpPr/>
          <p:nvPr/>
        </p:nvCxnSpPr>
        <p:spPr>
          <a:xfrm flipH="1">
            <a:off x="313200" y="4914720"/>
            <a:ext cx="7854120" cy="720"/>
          </a:xfrm>
          <a:prstGeom prst="straightConnector1">
            <a:avLst/>
          </a:prstGeom>
          <a:ln w="9525">
            <a:solidFill>
              <a:srgbClr val="EFEFEF"/>
            </a:solidFill>
            <a:prstDash val="dot"/>
            <a:round/>
            <a:headEnd type="oval"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PlaceHolder 1"/>
          <p:cNvSpPr>
            <a:spLocks noGrp="1"/>
          </p:cNvSpPr>
          <p:nvPr>
            <p:ph type="subTitle"/>
          </p:nvPr>
        </p:nvSpPr>
        <p:spPr>
          <a:xfrm>
            <a:off x="399960" y="1260000"/>
            <a:ext cx="6800040" cy="2275920"/>
          </a:xfrm>
          <a:prstGeom prst="rect">
            <a:avLst/>
          </a:prstGeom>
          <a:noFill/>
          <a:ln w="0">
            <a:noFill/>
          </a:ln>
        </p:spPr>
        <p:txBody>
          <a:bodyPr lIns="91440" tIns="91440" rIns="91440" bIns="91440" anchor="t">
            <a:normAutofit fontScale="85000" lnSpcReduction="19999"/>
          </a:bodyPr>
          <a:lstStyle/>
          <a:p>
            <a:pPr algn="ctr"/>
            <a:r>
              <a:rPr lang="en-US" sz="9600" b="1" u="none" strike="noStrike">
                <a:solidFill>
                  <a:schemeClr val="dk1"/>
                </a:solidFill>
                <a:effectLst/>
                <a:uFillTx/>
                <a:latin typeface="Inter Tight"/>
                <a:ea typeface="Inter Tight"/>
              </a:rPr>
              <a:t>3 Grandes versions</a:t>
            </a:r>
            <a:endParaRPr lang="fr-FR" sz="9600" b="1" u="none" strike="noStrike">
              <a:solidFill>
                <a:srgbClr val="FFFFFF"/>
              </a:solidFill>
              <a:effectLst/>
              <a:uFillTx/>
              <a:latin typeface="Arial"/>
            </a:endParaRPr>
          </a:p>
          <a:p>
            <a:pPr algn="ctr"/>
            <a:endParaRPr lang="fr-FR" sz="1200" b="1" u="none" strike="noStrike">
              <a:solidFill>
                <a:srgbClr val="FFFFFF"/>
              </a:solidFill>
              <a:effectLst/>
              <a:uFillTx/>
              <a:latin typeface="Arial"/>
            </a:endParaRPr>
          </a:p>
        </p:txBody>
      </p:sp>
      <p:cxnSp>
        <p:nvCxnSpPr>
          <p:cNvPr id="111" name="Google Shape;221;p30"/>
          <p:cNvCxnSpPr/>
          <p:nvPr/>
        </p:nvCxnSpPr>
        <p:spPr>
          <a:xfrm flipH="1">
            <a:off x="313200" y="4914720"/>
            <a:ext cx="7854120" cy="720"/>
          </a:xfrm>
          <a:prstGeom prst="straightConnector1">
            <a:avLst/>
          </a:prstGeom>
          <a:ln w="9525">
            <a:solidFill>
              <a:srgbClr val="EFEFEF"/>
            </a:solidFill>
            <a:prstDash val="dot"/>
            <a:round/>
            <a:headEnd type="oval"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228600" y="3772080"/>
            <a:ext cx="3723480" cy="1170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1800" b="0" u="none" strike="noStrike">
                <a:solidFill>
                  <a:schemeClr val="dk1"/>
                </a:solidFill>
                <a:effectLst/>
                <a:uFillTx/>
                <a:latin typeface="Cossette Texte"/>
                <a:ea typeface="Cossette Texte"/>
              </a:rPr>
              <a:t>Architecture et</a:t>
            </a:r>
            <a:endParaRPr lang="fr-FR" sz="1800" b="0" u="none" strike="noStrike">
              <a:solidFill>
                <a:srgbClr val="FFFFFF"/>
              </a:solidFill>
              <a:effectLst/>
              <a:uFillTx/>
              <a:latin typeface="Arial"/>
            </a:endParaRPr>
          </a:p>
          <a:p>
            <a:pPr indent="0">
              <a:lnSpc>
                <a:spcPct val="100000"/>
              </a:lnSpc>
              <a:buNone/>
              <a:tabLst>
                <a:tab pos="0" algn="l"/>
              </a:tabLst>
            </a:pPr>
            <a:r>
              <a:rPr lang="en-US" sz="1800" b="0" u="none" strike="noStrike">
                <a:solidFill>
                  <a:schemeClr val="dk1"/>
                </a:solidFill>
                <a:effectLst/>
                <a:uFillTx/>
                <a:latin typeface="Cossette Texte"/>
                <a:ea typeface="Cossette Texte"/>
              </a:rPr>
              <a:t> Fonctionnalités</a:t>
            </a:r>
            <a:endParaRPr lang="fr-FR" sz="1800" b="0" u="none" strike="noStrike">
              <a:solidFill>
                <a:srgbClr val="FFFFFF"/>
              </a:solidFill>
              <a:effectLst/>
              <a:uFillTx/>
              <a:latin typeface="Arial"/>
            </a:endParaRPr>
          </a:p>
        </p:txBody>
      </p:sp>
      <p:cxnSp>
        <p:nvCxnSpPr>
          <p:cNvPr id="113" name="Google Shape;221;p30"/>
          <p:cNvCxnSpPr/>
          <p:nvPr/>
        </p:nvCxnSpPr>
        <p:spPr>
          <a:xfrm flipH="1">
            <a:off x="313200" y="4914720"/>
            <a:ext cx="7854120" cy="720"/>
          </a:xfrm>
          <a:prstGeom prst="straightConnector1">
            <a:avLst/>
          </a:prstGeom>
          <a:ln w="9525">
            <a:solidFill>
              <a:srgbClr val="EFEFEF"/>
            </a:solidFill>
            <a:prstDash val="dot"/>
            <a:round/>
            <a:headEnd type="oval" w="med" len="med"/>
          </a:ln>
        </p:spPr>
      </p:cxnSp>
      <p:pic>
        <p:nvPicPr>
          <p:cNvPr id="114" name="Image 113"/>
          <p:cNvPicPr/>
          <p:nvPr/>
        </p:nvPicPr>
        <p:blipFill>
          <a:blip r:embed="rId2"/>
          <a:stretch/>
        </p:blipFill>
        <p:spPr>
          <a:xfrm>
            <a:off x="180000" y="646200"/>
            <a:ext cx="7190640" cy="3313800"/>
          </a:xfrm>
          <a:prstGeom prst="rect">
            <a:avLst/>
          </a:prstGeom>
          <a:noFill/>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ZoneTexte 114"/>
          <p:cNvSpPr txBox="1"/>
          <p:nvPr/>
        </p:nvSpPr>
        <p:spPr>
          <a:xfrm>
            <a:off x="1080000" y="180000"/>
            <a:ext cx="7200000" cy="1080000"/>
          </a:xfrm>
          <a:prstGeom prst="rect">
            <a:avLst/>
          </a:prstGeom>
          <a:noFill/>
          <a:ln w="0">
            <a:noFill/>
          </a:ln>
        </p:spPr>
        <p:txBody>
          <a:bodyPr lIns="90000" tIns="45000" rIns="90000" bIns="45000" anchor="t">
            <a:spAutoFit/>
          </a:bodyPr>
          <a:lstStyle/>
          <a:p>
            <a:r>
              <a:rPr lang="fr-FR" sz="6000" b="1" u="none" strike="noStrike">
                <a:solidFill>
                  <a:srgbClr val="FFFFFF"/>
                </a:solidFill>
                <a:effectLst/>
                <a:uFillTx/>
                <a:latin typeface="Arial"/>
              </a:rPr>
              <a:t>Privealy economy :</a:t>
            </a:r>
          </a:p>
        </p:txBody>
      </p:sp>
      <p:pic>
        <p:nvPicPr>
          <p:cNvPr id="116" name="Image 115"/>
          <p:cNvPicPr/>
          <p:nvPr/>
        </p:nvPicPr>
        <p:blipFill>
          <a:blip r:embed="rId2"/>
          <a:stretch/>
        </p:blipFill>
        <p:spPr>
          <a:xfrm>
            <a:off x="1100520" y="1270800"/>
            <a:ext cx="6459480" cy="3049200"/>
          </a:xfrm>
          <a:prstGeom prst="rect">
            <a:avLst/>
          </a:prstGeom>
          <a:noFill/>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228600" y="3772080"/>
            <a:ext cx="4091400" cy="1170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1800" b="0" u="none" strike="noStrike">
                <a:solidFill>
                  <a:schemeClr val="dk1"/>
                </a:solidFill>
                <a:effectLst/>
                <a:uFillTx/>
                <a:latin typeface="Cossette Texte"/>
                <a:ea typeface="Cossette Texte"/>
              </a:rPr>
              <a:t>Utilisations</a:t>
            </a:r>
            <a:endParaRPr lang="fr-FR" sz="1800" b="0" u="none" strike="noStrike">
              <a:solidFill>
                <a:srgbClr val="FFFFFF"/>
              </a:solidFill>
              <a:effectLst/>
              <a:uFillTx/>
              <a:latin typeface="Arial"/>
            </a:endParaRPr>
          </a:p>
          <a:p>
            <a:pPr indent="0">
              <a:lnSpc>
                <a:spcPct val="100000"/>
              </a:lnSpc>
              <a:buNone/>
              <a:tabLst>
                <a:tab pos="0" algn="l"/>
              </a:tabLst>
            </a:pPr>
            <a:r>
              <a:rPr lang="en-US" sz="1800" b="0" u="none" strike="noStrike">
                <a:solidFill>
                  <a:schemeClr val="dk1"/>
                </a:solidFill>
                <a:effectLst/>
                <a:uFillTx/>
                <a:latin typeface="Cossette Texte"/>
                <a:ea typeface="Cossette Texte"/>
              </a:rPr>
              <a:t> Principales (privealy economy)</a:t>
            </a:r>
            <a:endParaRPr lang="fr-FR" sz="1800" b="0" u="none" strike="noStrike">
              <a:solidFill>
                <a:srgbClr val="FFFFFF"/>
              </a:solidFill>
              <a:effectLst/>
              <a:uFillTx/>
              <a:latin typeface="Arial"/>
            </a:endParaRPr>
          </a:p>
        </p:txBody>
      </p:sp>
      <p:sp>
        <p:nvSpPr>
          <p:cNvPr id="118" name="PlaceHolder 2"/>
          <p:cNvSpPr>
            <a:spLocks noGrp="1"/>
          </p:cNvSpPr>
          <p:nvPr>
            <p:ph type="subTitle"/>
          </p:nvPr>
        </p:nvSpPr>
        <p:spPr>
          <a:xfrm>
            <a:off x="219960" y="1706760"/>
            <a:ext cx="6800040" cy="135324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200" b="1" u="none" strike="noStrike">
                <a:solidFill>
                  <a:schemeClr val="dk1"/>
                </a:solidFill>
                <a:effectLst/>
                <a:uFillTx/>
                <a:latin typeface="Inter Tight"/>
                <a:ea typeface="Inter Tight"/>
              </a:rPr>
              <a:t>La plateforme est utilisée pour comparer les prix, suivre les tendances du marché, et fournir des analyses précises. Elle s’adresse à un large public incluant consommateurs, commerçants, et analystes de marché. L’outil offre des rapports personnalisables pour répondre à divers besoins professionnels.</a:t>
            </a:r>
            <a:endParaRPr lang="fr-FR" sz="1200" b="1" u="none" strike="noStrike">
              <a:solidFill>
                <a:srgbClr val="FFFFFF"/>
              </a:solidFill>
              <a:effectLst/>
              <a:uFillTx/>
              <a:latin typeface="Arial"/>
            </a:endParaRPr>
          </a:p>
        </p:txBody>
      </p:sp>
      <p:cxnSp>
        <p:nvCxnSpPr>
          <p:cNvPr id="119" name="Google Shape;221;p30"/>
          <p:cNvCxnSpPr/>
          <p:nvPr/>
        </p:nvCxnSpPr>
        <p:spPr>
          <a:xfrm flipH="1">
            <a:off x="313200" y="4914720"/>
            <a:ext cx="7854120" cy="720"/>
          </a:xfrm>
          <a:prstGeom prst="straightConnector1">
            <a:avLst/>
          </a:prstGeom>
          <a:ln w="9525">
            <a:solidFill>
              <a:srgbClr val="EFEFEF"/>
            </a:solidFill>
            <a:prstDash val="dot"/>
            <a:round/>
            <a:headEnd type="oval"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ZoneTexte 119"/>
          <p:cNvSpPr txBox="1"/>
          <p:nvPr/>
        </p:nvSpPr>
        <p:spPr>
          <a:xfrm>
            <a:off x="1080000" y="180000"/>
            <a:ext cx="7200000" cy="1080000"/>
          </a:xfrm>
          <a:prstGeom prst="rect">
            <a:avLst/>
          </a:prstGeom>
          <a:noFill/>
          <a:ln w="0">
            <a:noFill/>
          </a:ln>
        </p:spPr>
        <p:txBody>
          <a:bodyPr lIns="90000" tIns="45000" rIns="90000" bIns="45000" anchor="t">
            <a:spAutoFit/>
          </a:bodyPr>
          <a:lstStyle/>
          <a:p>
            <a:r>
              <a:rPr lang="fr-FR" sz="6000" b="1" u="none" strike="noStrike">
                <a:solidFill>
                  <a:srgbClr val="FFFFFF"/>
                </a:solidFill>
                <a:effectLst/>
                <a:uFillTx/>
                <a:latin typeface="Arial"/>
              </a:rPr>
              <a:t>Privealy climat  :</a:t>
            </a:r>
          </a:p>
        </p:txBody>
      </p:sp>
      <p:pic>
        <p:nvPicPr>
          <p:cNvPr id="121" name="Image 120"/>
          <p:cNvPicPr/>
          <p:nvPr/>
        </p:nvPicPr>
        <p:blipFill>
          <a:blip r:embed="rId2"/>
          <a:stretch/>
        </p:blipFill>
        <p:spPr>
          <a:xfrm>
            <a:off x="920520" y="1200960"/>
            <a:ext cx="6639480" cy="3659040"/>
          </a:xfrm>
          <a:prstGeom prst="rect">
            <a:avLst/>
          </a:prstGeom>
          <a:noFill/>
          <a:ln w="0">
            <a:noFill/>
          </a:ln>
        </p:spPr>
      </p:pic>
    </p:spTree>
  </p:cSld>
  <p:clrMapOvr>
    <a:masterClrMapping/>
  </p:clrMapOvr>
</p:sld>
</file>

<file path=ppt/theme/theme1.xml><?xml version="1.0" encoding="utf-8"?>
<a:theme xmlns:a="http://schemas.openxmlformats.org/drawingml/2006/main" name="Project Roadmaps by Slidesgo">
  <a:themeElements>
    <a:clrScheme name="Simple Light">
      <a:dk1>
        <a:srgbClr val="EFEFEF"/>
      </a:dk1>
      <a:lt1>
        <a:srgbClr val="0A0A0A"/>
      </a:lt1>
      <a:dk2>
        <a:srgbClr val="8B8B8B"/>
      </a:dk2>
      <a:lt2>
        <a:srgbClr val="484A4B"/>
      </a:lt2>
      <a:accent1>
        <a:srgbClr val="B3B3B3"/>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Project Roadmaps by Slidesgo">
  <a:themeElements>
    <a:clrScheme name="Simple Light">
      <a:dk1>
        <a:srgbClr val="EFEFEF"/>
      </a:dk1>
      <a:lt1>
        <a:srgbClr val="0A0A0A"/>
      </a:lt1>
      <a:dk2>
        <a:srgbClr val="8B8B8B"/>
      </a:dk2>
      <a:lt2>
        <a:srgbClr val="484A4B"/>
      </a:lt2>
      <a:accent1>
        <a:srgbClr val="B3B3B3"/>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TotalTime>
  <Words>383</Words>
  <Application>Microsoft Office PowerPoint</Application>
  <PresentationFormat>Affichage à l'écran (16:9)</PresentationFormat>
  <Paragraphs>28</Paragraphs>
  <Slides>13</Slides>
  <Notes>0</Notes>
  <HiddenSlides>0</HiddenSlides>
  <MMClips>0</MMClips>
  <ScaleCrop>false</ScaleCrop>
  <HeadingPairs>
    <vt:vector size="6" baseType="variant">
      <vt:variant>
        <vt:lpstr>Polices utilisées</vt:lpstr>
      </vt:variant>
      <vt:variant>
        <vt:i4>6</vt:i4>
      </vt:variant>
      <vt:variant>
        <vt:lpstr>Thème</vt:lpstr>
      </vt:variant>
      <vt:variant>
        <vt:i4>3</vt:i4>
      </vt:variant>
      <vt:variant>
        <vt:lpstr>Titres des diapositives</vt:lpstr>
      </vt:variant>
      <vt:variant>
        <vt:i4>13</vt:i4>
      </vt:variant>
    </vt:vector>
  </HeadingPairs>
  <TitlesOfParts>
    <vt:vector size="22" baseType="lpstr">
      <vt:lpstr>Arial</vt:lpstr>
      <vt:lpstr>Cossette Texte</vt:lpstr>
      <vt:lpstr>Inter Tight</vt:lpstr>
      <vt:lpstr>OpenSymbol</vt:lpstr>
      <vt:lpstr>Symbol</vt:lpstr>
      <vt:lpstr>Wingdings</vt:lpstr>
      <vt:lpstr>Project Roadmaps by Slidesgo</vt:lpstr>
      <vt:lpstr>Project Roadmaps by Slidesgo</vt:lpstr>
      <vt:lpstr>Slidesgo Final Pages</vt:lpstr>
      <vt:lpstr>Présentation PowerPoint</vt:lpstr>
      <vt:lpstr>Introduction</vt:lpstr>
      <vt:lpstr>Historique du projet</vt:lpstr>
      <vt:lpstr>Objectifs et  innovations</vt:lpstr>
      <vt:lpstr>Présentation PowerPoint</vt:lpstr>
      <vt:lpstr>Architecture et  Fonctionnalités</vt:lpstr>
      <vt:lpstr>Présentation PowerPoint</vt:lpstr>
      <vt:lpstr>Utilisations  Principales (privealy economy)</vt:lpstr>
      <vt:lpstr>Présentation PowerPoint</vt:lpstr>
      <vt:lpstr>Utilisations  Principales (privealy climat)</vt:lpstr>
      <vt:lpstr>Présentation PowerPoint</vt:lpstr>
      <vt:lpstr>Utilisations  Principales (privealy Event)</vt:lpstr>
      <vt:lpstr>Présentation PowerPoint</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Presentation</dc:title>
  <dc:subject/>
  <dc:creator>Unknown Creator</dc:creator>
  <dc:description/>
  <cp:lastModifiedBy>ARMAND JARDILLIER</cp:lastModifiedBy>
  <cp:revision>1</cp:revision>
  <dcterms:created xsi:type="dcterms:W3CDTF">2026-01-08T19:53:33Z</dcterms:created>
  <dcterms:modified xsi:type="dcterms:W3CDTF">2026-01-08T21:16:16Z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